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1" r:id="rId1"/>
    <p:sldMasterId id="2147483735" r:id="rId2"/>
  </p:sldMasterIdLst>
  <p:notesMasterIdLst>
    <p:notesMasterId r:id="rId11"/>
  </p:notesMasterIdLst>
  <p:handoutMasterIdLst>
    <p:handoutMasterId r:id="rId12"/>
  </p:handoutMasterIdLst>
  <p:sldIdLst>
    <p:sldId id="256" r:id="rId3"/>
    <p:sldId id="304" r:id="rId4"/>
    <p:sldId id="313" r:id="rId5"/>
    <p:sldId id="312" r:id="rId6"/>
    <p:sldId id="314" r:id="rId7"/>
    <p:sldId id="309" r:id="rId8"/>
    <p:sldId id="298" r:id="rId9"/>
    <p:sldId id="27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C3BD"/>
    <a:srgbClr val="7ABC32"/>
    <a:srgbClr val="FCE7DE"/>
    <a:srgbClr val="C4B4AD"/>
    <a:srgbClr val="93C5DD"/>
    <a:srgbClr val="649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CBC98-9F15-4AA8-993E-6EEA7012B8AB}" v="29" dt="2023-03-29T04:52:58.874"/>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71948" autoAdjust="0"/>
  </p:normalViewPr>
  <p:slideViewPr>
    <p:cSldViewPr snapToGrid="0">
      <p:cViewPr>
        <p:scale>
          <a:sx n="71" d="100"/>
          <a:sy n="71" d="100"/>
        </p:scale>
        <p:origin x="508" y="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yana Haghjoo" userId="61d291560d6af664" providerId="LiveId" clId="{BF42830E-2BFB-4CEA-94D8-DF93268360FF}"/>
    <pc:docChg chg="undo custSel addSld delSld modSld sldOrd delMainMaster">
      <pc:chgData name="Aryana Haghjoo" userId="61d291560d6af664" providerId="LiveId" clId="{BF42830E-2BFB-4CEA-94D8-DF93268360FF}" dt="2023-03-21T12:41:11.533" v="2338" actId="20577"/>
      <pc:docMkLst>
        <pc:docMk/>
      </pc:docMkLst>
      <pc:sldChg chg="addSp delSp modSp mod">
        <pc:chgData name="Aryana Haghjoo" userId="61d291560d6af664" providerId="LiveId" clId="{BF42830E-2BFB-4CEA-94D8-DF93268360FF}" dt="2023-03-21T03:25:21.729" v="66" actId="1076"/>
        <pc:sldMkLst>
          <pc:docMk/>
          <pc:sldMk cId="1754709702" sldId="256"/>
        </pc:sldMkLst>
        <pc:spChg chg="mod">
          <ac:chgData name="Aryana Haghjoo" userId="61d291560d6af664" providerId="LiveId" clId="{BF42830E-2BFB-4CEA-94D8-DF93268360FF}" dt="2023-03-21T03:25:21.729" v="66" actId="1076"/>
          <ac:spMkLst>
            <pc:docMk/>
            <pc:sldMk cId="1754709702" sldId="256"/>
            <ac:spMk id="2" creationId="{00000000-0000-0000-0000-000000000000}"/>
          </ac:spMkLst>
        </pc:spChg>
        <pc:spChg chg="add del">
          <ac:chgData name="Aryana Haghjoo" userId="61d291560d6af664" providerId="LiveId" clId="{BF42830E-2BFB-4CEA-94D8-DF93268360FF}" dt="2023-03-21T03:05:46.927" v="18" actId="478"/>
          <ac:spMkLst>
            <pc:docMk/>
            <pc:sldMk cId="1754709702" sldId="256"/>
            <ac:spMk id="3" creationId="{00000000-0000-0000-0000-000000000000}"/>
          </ac:spMkLst>
        </pc:spChg>
        <pc:spChg chg="add del mod">
          <ac:chgData name="Aryana Haghjoo" userId="61d291560d6af664" providerId="LiveId" clId="{BF42830E-2BFB-4CEA-94D8-DF93268360FF}" dt="2023-03-21T03:05:32.666" v="15" actId="478"/>
          <ac:spMkLst>
            <pc:docMk/>
            <pc:sldMk cId="1754709702" sldId="256"/>
            <ac:spMk id="6" creationId="{5CA2CC71-5361-A5F8-351F-B5B1C673C2F0}"/>
          </ac:spMkLst>
        </pc:spChg>
        <pc:spChg chg="add del mod">
          <ac:chgData name="Aryana Haghjoo" userId="61d291560d6af664" providerId="LiveId" clId="{BF42830E-2BFB-4CEA-94D8-DF93268360FF}" dt="2023-03-21T03:05:51.260" v="19" actId="478"/>
          <ac:spMkLst>
            <pc:docMk/>
            <pc:sldMk cId="1754709702" sldId="256"/>
            <ac:spMk id="9" creationId="{A8A51475-D1F3-7C45-F83F-CB50010882ED}"/>
          </ac:spMkLst>
        </pc:spChg>
        <pc:picChg chg="add del mod">
          <ac:chgData name="Aryana Haghjoo" userId="61d291560d6af664" providerId="LiveId" clId="{BF42830E-2BFB-4CEA-94D8-DF93268360FF}" dt="2023-03-21T03:05:40.454" v="17" actId="1076"/>
          <ac:picMkLst>
            <pc:docMk/>
            <pc:sldMk cId="1754709702" sldId="256"/>
            <ac:picMk id="5" creationId="{00000000-0000-0000-0000-000000000000}"/>
          </ac:picMkLst>
        </pc:picChg>
      </pc:sldChg>
      <pc:sldChg chg="modSp del mod">
        <pc:chgData name="Aryana Haghjoo" userId="61d291560d6af664" providerId="LiveId" clId="{BF42830E-2BFB-4CEA-94D8-DF93268360FF}" dt="2023-03-21T03:33:07.011" v="167" actId="2696"/>
        <pc:sldMkLst>
          <pc:docMk/>
          <pc:sldMk cId="3634891949" sldId="258"/>
        </pc:sldMkLst>
        <pc:picChg chg="mod">
          <ac:chgData name="Aryana Haghjoo" userId="61d291560d6af664" providerId="LiveId" clId="{BF42830E-2BFB-4CEA-94D8-DF93268360FF}" dt="2023-03-21T03:33:02.015" v="166" actId="1076"/>
          <ac:picMkLst>
            <pc:docMk/>
            <pc:sldMk cId="3634891949" sldId="258"/>
            <ac:picMk id="11" creationId="{3C950EAE-DF77-57DA-91A7-18DCE82F295F}"/>
          </ac:picMkLst>
        </pc:picChg>
        <pc:picChg chg="mod">
          <ac:chgData name="Aryana Haghjoo" userId="61d291560d6af664" providerId="LiveId" clId="{BF42830E-2BFB-4CEA-94D8-DF93268360FF}" dt="2023-03-21T03:27:07.286" v="79" actId="1076"/>
          <ac:picMkLst>
            <pc:docMk/>
            <pc:sldMk cId="3634891949" sldId="258"/>
            <ac:picMk id="12" creationId="{4F228401-2A04-DEBF-48BA-0F1FC8C3A270}"/>
          </ac:picMkLst>
        </pc:picChg>
      </pc:sldChg>
      <pc:sldChg chg="del">
        <pc:chgData name="Aryana Haghjoo" userId="61d291560d6af664" providerId="LiveId" clId="{BF42830E-2BFB-4CEA-94D8-DF93268360FF}" dt="2023-03-21T03:06:12.393" v="20" actId="2696"/>
        <pc:sldMkLst>
          <pc:docMk/>
          <pc:sldMk cId="3624391076" sldId="260"/>
        </pc:sldMkLst>
      </pc:sldChg>
      <pc:sldChg chg="del">
        <pc:chgData name="Aryana Haghjoo" userId="61d291560d6af664" providerId="LiveId" clId="{BF42830E-2BFB-4CEA-94D8-DF93268360FF}" dt="2023-03-21T03:24:26.011" v="62" actId="2696"/>
        <pc:sldMkLst>
          <pc:docMk/>
          <pc:sldMk cId="1906183958" sldId="270"/>
        </pc:sldMkLst>
      </pc:sldChg>
      <pc:sldChg chg="del">
        <pc:chgData name="Aryana Haghjoo" userId="61d291560d6af664" providerId="LiveId" clId="{BF42830E-2BFB-4CEA-94D8-DF93268360FF}" dt="2023-03-21T03:21:31.065" v="59" actId="2696"/>
        <pc:sldMkLst>
          <pc:docMk/>
          <pc:sldMk cId="1272001138" sldId="293"/>
        </pc:sldMkLst>
      </pc:sldChg>
      <pc:sldChg chg="del">
        <pc:chgData name="Aryana Haghjoo" userId="61d291560d6af664" providerId="LiveId" clId="{BF42830E-2BFB-4CEA-94D8-DF93268360FF}" dt="2023-03-21T03:24:45.102" v="64" actId="2696"/>
        <pc:sldMkLst>
          <pc:docMk/>
          <pc:sldMk cId="3189741846" sldId="294"/>
        </pc:sldMkLst>
      </pc:sldChg>
      <pc:sldChg chg="del">
        <pc:chgData name="Aryana Haghjoo" userId="61d291560d6af664" providerId="LiveId" clId="{BF42830E-2BFB-4CEA-94D8-DF93268360FF}" dt="2023-03-21T03:24:33.303" v="63" actId="2696"/>
        <pc:sldMkLst>
          <pc:docMk/>
          <pc:sldMk cId="3391588903" sldId="295"/>
        </pc:sldMkLst>
      </pc:sldChg>
      <pc:sldChg chg="del">
        <pc:chgData name="Aryana Haghjoo" userId="61d291560d6af664" providerId="LiveId" clId="{BF42830E-2BFB-4CEA-94D8-DF93268360FF}" dt="2023-03-21T03:20:16.610" v="56" actId="47"/>
        <pc:sldMkLst>
          <pc:docMk/>
          <pc:sldMk cId="3650249766" sldId="296"/>
        </pc:sldMkLst>
      </pc:sldChg>
      <pc:sldChg chg="del">
        <pc:chgData name="Aryana Haghjoo" userId="61d291560d6af664" providerId="LiveId" clId="{BF42830E-2BFB-4CEA-94D8-DF93268360FF}" dt="2023-03-21T03:20:37.872" v="57" actId="2696"/>
        <pc:sldMkLst>
          <pc:docMk/>
          <pc:sldMk cId="1907639756" sldId="297"/>
        </pc:sldMkLst>
      </pc:sldChg>
      <pc:sldChg chg="addSp delSp modSp mod modNotesTx">
        <pc:chgData name="Aryana Haghjoo" userId="61d291560d6af664" providerId="LiveId" clId="{BF42830E-2BFB-4CEA-94D8-DF93268360FF}" dt="2023-03-21T12:36:09.427" v="1897" actId="20577"/>
        <pc:sldMkLst>
          <pc:docMk/>
          <pc:sldMk cId="2040210460" sldId="298"/>
        </pc:sldMkLst>
        <pc:spChg chg="del">
          <ac:chgData name="Aryana Haghjoo" userId="61d291560d6af664" providerId="LiveId" clId="{BF42830E-2BFB-4CEA-94D8-DF93268360FF}" dt="2023-03-21T03:35:14.006" v="173" actId="478"/>
          <ac:spMkLst>
            <pc:docMk/>
            <pc:sldMk cId="2040210460" sldId="298"/>
            <ac:spMk id="2" creationId="{E84EE62F-AD8F-0BBB-39FC-9D4785419C29}"/>
          </ac:spMkLst>
        </pc:spChg>
        <pc:spChg chg="mod">
          <ac:chgData name="Aryana Haghjoo" userId="61d291560d6af664" providerId="LiveId" clId="{BF42830E-2BFB-4CEA-94D8-DF93268360FF}" dt="2023-03-21T03:39:30.316" v="348" actId="1076"/>
          <ac:spMkLst>
            <pc:docMk/>
            <pc:sldMk cId="2040210460" sldId="298"/>
            <ac:spMk id="7" creationId="{9B0677E6-D5AD-44AB-CA98-3B93B6BBFF0C}"/>
          </ac:spMkLst>
        </pc:spChg>
        <pc:spChg chg="del mod">
          <ac:chgData name="Aryana Haghjoo" userId="61d291560d6af664" providerId="LiveId" clId="{BF42830E-2BFB-4CEA-94D8-DF93268360FF}" dt="2023-03-21T03:37:21.896" v="330"/>
          <ac:spMkLst>
            <pc:docMk/>
            <pc:sldMk cId="2040210460" sldId="298"/>
            <ac:spMk id="10" creationId="{F91AC92A-B6C1-6F7F-1620-C895E0BACEDF}"/>
          </ac:spMkLst>
        </pc:spChg>
        <pc:picChg chg="add mod">
          <ac:chgData name="Aryana Haghjoo" userId="61d291560d6af664" providerId="LiveId" clId="{BF42830E-2BFB-4CEA-94D8-DF93268360FF}" dt="2023-03-21T03:39:39.307" v="350" actId="1076"/>
          <ac:picMkLst>
            <pc:docMk/>
            <pc:sldMk cId="2040210460" sldId="298"/>
            <ac:picMk id="3" creationId="{B0D30A12-E1DF-0DFD-45A9-CAA59973DFDE}"/>
          </ac:picMkLst>
        </pc:picChg>
        <pc:picChg chg="mod">
          <ac:chgData name="Aryana Haghjoo" userId="61d291560d6af664" providerId="LiveId" clId="{BF42830E-2BFB-4CEA-94D8-DF93268360FF}" dt="2023-03-21T03:38:10.928" v="333" actId="1076"/>
          <ac:picMkLst>
            <pc:docMk/>
            <pc:sldMk cId="2040210460" sldId="298"/>
            <ac:picMk id="4" creationId="{76B9AA8B-F3A4-173E-F43C-0433ADB544A1}"/>
          </ac:picMkLst>
        </pc:picChg>
      </pc:sldChg>
      <pc:sldChg chg="modSp modNotesTx">
        <pc:chgData name="Aryana Haghjoo" userId="61d291560d6af664" providerId="LiveId" clId="{BF42830E-2BFB-4CEA-94D8-DF93268360FF}" dt="2023-03-21T12:41:11.533" v="2338" actId="20577"/>
        <pc:sldMkLst>
          <pc:docMk/>
          <pc:sldMk cId="4280097306" sldId="299"/>
        </pc:sldMkLst>
        <pc:picChg chg="mod">
          <ac:chgData name="Aryana Haghjoo" userId="61d291560d6af664" providerId="LiveId" clId="{BF42830E-2BFB-4CEA-94D8-DF93268360FF}" dt="2023-03-21T03:40:13.010" v="354" actId="1076"/>
          <ac:picMkLst>
            <pc:docMk/>
            <pc:sldMk cId="4280097306" sldId="299"/>
            <ac:picMk id="1026" creationId="{79327416-2E99-6B19-D9DE-31BF71F65E47}"/>
          </ac:picMkLst>
        </pc:picChg>
      </pc:sldChg>
      <pc:sldChg chg="modNotesTx">
        <pc:chgData name="Aryana Haghjoo" userId="61d291560d6af664" providerId="LiveId" clId="{BF42830E-2BFB-4CEA-94D8-DF93268360FF}" dt="2023-03-21T12:39:35.106" v="2267" actId="20577"/>
        <pc:sldMkLst>
          <pc:docMk/>
          <pc:sldMk cId="4291602041" sldId="300"/>
        </pc:sldMkLst>
      </pc:sldChg>
      <pc:sldChg chg="del">
        <pc:chgData name="Aryana Haghjoo" userId="61d291560d6af664" providerId="LiveId" clId="{BF42830E-2BFB-4CEA-94D8-DF93268360FF}" dt="2023-03-21T03:20:46.527" v="58" actId="2696"/>
        <pc:sldMkLst>
          <pc:docMk/>
          <pc:sldMk cId="2345275560" sldId="302"/>
        </pc:sldMkLst>
      </pc:sldChg>
      <pc:sldChg chg="del">
        <pc:chgData name="Aryana Haghjoo" userId="61d291560d6af664" providerId="LiveId" clId="{BF42830E-2BFB-4CEA-94D8-DF93268360FF}" dt="2023-03-21T03:33:24.131" v="168" actId="2696"/>
        <pc:sldMkLst>
          <pc:docMk/>
          <pc:sldMk cId="342917221" sldId="303"/>
        </pc:sldMkLst>
      </pc:sldChg>
      <pc:sldChg chg="addSp delSp modSp mod modNotesTx">
        <pc:chgData name="Aryana Haghjoo" userId="61d291560d6af664" providerId="LiveId" clId="{BF42830E-2BFB-4CEA-94D8-DF93268360FF}" dt="2023-03-21T12:19:57.617" v="1152"/>
        <pc:sldMkLst>
          <pc:docMk/>
          <pc:sldMk cId="1220097918" sldId="304"/>
        </pc:sldMkLst>
        <pc:spChg chg="mod">
          <ac:chgData name="Aryana Haghjoo" userId="61d291560d6af664" providerId="LiveId" clId="{BF42830E-2BFB-4CEA-94D8-DF93268360FF}" dt="2023-03-21T12:19:57.617" v="1152"/>
          <ac:spMkLst>
            <pc:docMk/>
            <pc:sldMk cId="1220097918" sldId="304"/>
            <ac:spMk id="2" creationId="{DE963780-B5F7-04C4-CCDC-BC29DC7D7D6D}"/>
          </ac:spMkLst>
        </pc:spChg>
        <pc:spChg chg="del">
          <ac:chgData name="Aryana Haghjoo" userId="61d291560d6af664" providerId="LiveId" clId="{BF42830E-2BFB-4CEA-94D8-DF93268360FF}" dt="2023-03-21T03:06:53.883" v="21" actId="478"/>
          <ac:spMkLst>
            <pc:docMk/>
            <pc:sldMk cId="1220097918" sldId="304"/>
            <ac:spMk id="3" creationId="{87492AF9-20CA-B0C5-03BB-F8D5AE853DB4}"/>
          </ac:spMkLst>
        </pc:spChg>
        <pc:spChg chg="add mod">
          <ac:chgData name="Aryana Haghjoo" userId="61d291560d6af664" providerId="LiveId" clId="{BF42830E-2BFB-4CEA-94D8-DF93268360FF}" dt="2023-03-21T12:13:27.728" v="893" actId="1076"/>
          <ac:spMkLst>
            <pc:docMk/>
            <pc:sldMk cId="1220097918" sldId="304"/>
            <ac:spMk id="3" creationId="{C8011ECC-30BD-427C-AFD3-9A062E16DC77}"/>
          </ac:spMkLst>
        </pc:spChg>
        <pc:spChg chg="del mod">
          <ac:chgData name="Aryana Haghjoo" userId="61d291560d6af664" providerId="LiveId" clId="{BF42830E-2BFB-4CEA-94D8-DF93268360FF}" dt="2023-03-21T12:04:02.783" v="493" actId="478"/>
          <ac:spMkLst>
            <pc:docMk/>
            <pc:sldMk cId="1220097918" sldId="304"/>
            <ac:spMk id="7" creationId="{9B0677E6-D5AD-44AB-CA98-3B93B6BBFF0C}"/>
          </ac:spMkLst>
        </pc:spChg>
        <pc:picChg chg="add mod">
          <ac:chgData name="Aryana Haghjoo" userId="61d291560d6af664" providerId="LiveId" clId="{BF42830E-2BFB-4CEA-94D8-DF93268360FF}" dt="2023-03-21T12:13:59.586" v="901" actId="1076"/>
          <ac:picMkLst>
            <pc:docMk/>
            <pc:sldMk cId="1220097918" sldId="304"/>
            <ac:picMk id="8" creationId="{5755F463-E4B0-DEAF-F100-8C8ACA3CE165}"/>
          </ac:picMkLst>
        </pc:picChg>
        <pc:cxnChg chg="add del">
          <ac:chgData name="Aryana Haghjoo" userId="61d291560d6af664" providerId="LiveId" clId="{BF42830E-2BFB-4CEA-94D8-DF93268360FF}" dt="2023-03-21T12:07:42.183" v="594" actId="11529"/>
          <ac:cxnSpMkLst>
            <pc:docMk/>
            <pc:sldMk cId="1220097918" sldId="304"/>
            <ac:cxnSpMk id="5" creationId="{E5CDAF83-EC0B-DC9E-24F2-09BB49DBA0EB}"/>
          </ac:cxnSpMkLst>
        </pc:cxnChg>
      </pc:sldChg>
      <pc:sldChg chg="del">
        <pc:chgData name="Aryana Haghjoo" userId="61d291560d6af664" providerId="LiveId" clId="{BF42830E-2BFB-4CEA-94D8-DF93268360FF}" dt="2023-03-21T03:21:52.734" v="60" actId="2696"/>
        <pc:sldMkLst>
          <pc:docMk/>
          <pc:sldMk cId="3004002979" sldId="305"/>
        </pc:sldMkLst>
      </pc:sldChg>
      <pc:sldChg chg="del">
        <pc:chgData name="Aryana Haghjoo" userId="61d291560d6af664" providerId="LiveId" clId="{BF42830E-2BFB-4CEA-94D8-DF93268360FF}" dt="2023-03-21T03:20:14.514" v="55" actId="47"/>
        <pc:sldMkLst>
          <pc:docMk/>
          <pc:sldMk cId="4202563866" sldId="306"/>
        </pc:sldMkLst>
      </pc:sldChg>
      <pc:sldChg chg="del">
        <pc:chgData name="Aryana Haghjoo" userId="61d291560d6af664" providerId="LiveId" clId="{BF42830E-2BFB-4CEA-94D8-DF93268360FF}" dt="2023-03-21T03:23:38.315" v="61" actId="2696"/>
        <pc:sldMkLst>
          <pc:docMk/>
          <pc:sldMk cId="4116238383" sldId="307"/>
        </pc:sldMkLst>
      </pc:sldChg>
      <pc:sldChg chg="modSp del mod ord">
        <pc:chgData name="Aryana Haghjoo" userId="61d291560d6af664" providerId="LiveId" clId="{BF42830E-2BFB-4CEA-94D8-DF93268360FF}" dt="2023-03-21T12:21:47.805" v="1287" actId="2696"/>
        <pc:sldMkLst>
          <pc:docMk/>
          <pc:sldMk cId="2211454921" sldId="308"/>
        </pc:sldMkLst>
        <pc:picChg chg="mod">
          <ac:chgData name="Aryana Haghjoo" userId="61d291560d6af664" providerId="LiveId" clId="{BF42830E-2BFB-4CEA-94D8-DF93268360FF}" dt="2023-03-21T12:19:11.200" v="1143" actId="1076"/>
          <ac:picMkLst>
            <pc:docMk/>
            <pc:sldMk cId="2211454921" sldId="308"/>
            <ac:picMk id="3" creationId="{26CF96AB-9BE9-A12B-CE52-8BC28F32666B}"/>
          </ac:picMkLst>
        </pc:picChg>
      </pc:sldChg>
      <pc:sldChg chg="addSp delSp modSp add mod modNotesTx">
        <pc:chgData name="Aryana Haghjoo" userId="61d291560d6af664" providerId="LiveId" clId="{BF42830E-2BFB-4CEA-94D8-DF93268360FF}" dt="2023-03-21T12:33:09.787" v="1740" actId="20577"/>
        <pc:sldMkLst>
          <pc:docMk/>
          <pc:sldMk cId="2953425570" sldId="309"/>
        </pc:sldMkLst>
        <pc:spChg chg="add del mod">
          <ac:chgData name="Aryana Haghjoo" userId="61d291560d6af664" providerId="LiveId" clId="{BF42830E-2BFB-4CEA-94D8-DF93268360FF}" dt="2023-03-21T12:26:19.191" v="1398" actId="1076"/>
          <ac:spMkLst>
            <pc:docMk/>
            <pc:sldMk cId="2953425570" sldId="309"/>
            <ac:spMk id="2" creationId="{DE963780-B5F7-04C4-CCDC-BC29DC7D7D6D}"/>
          </ac:spMkLst>
        </pc:spChg>
        <pc:spChg chg="add mod">
          <ac:chgData name="Aryana Haghjoo" userId="61d291560d6af664" providerId="LiveId" clId="{BF42830E-2BFB-4CEA-94D8-DF93268360FF}" dt="2023-03-21T12:28:59.435" v="1546" actId="1076"/>
          <ac:spMkLst>
            <pc:docMk/>
            <pc:sldMk cId="2953425570" sldId="309"/>
            <ac:spMk id="5" creationId="{2561D92B-B751-EC97-A692-86EC188976D6}"/>
          </ac:spMkLst>
        </pc:spChg>
        <pc:spChg chg="del">
          <ac:chgData name="Aryana Haghjoo" userId="61d291560d6af664" providerId="LiveId" clId="{BF42830E-2BFB-4CEA-94D8-DF93268360FF}" dt="2023-03-21T12:26:13.057" v="1396" actId="478"/>
          <ac:spMkLst>
            <pc:docMk/>
            <pc:sldMk cId="2953425570" sldId="309"/>
            <ac:spMk id="7" creationId="{9B0677E6-D5AD-44AB-CA98-3B93B6BBFF0C}"/>
          </ac:spMkLst>
        </pc:spChg>
        <pc:picChg chg="add del mod modCrop">
          <ac:chgData name="Aryana Haghjoo" userId="61d291560d6af664" providerId="LiveId" clId="{BF42830E-2BFB-4CEA-94D8-DF93268360FF}" dt="2023-03-21T12:14:23.747" v="903" actId="478"/>
          <ac:picMkLst>
            <pc:docMk/>
            <pc:sldMk cId="2953425570" sldId="309"/>
            <ac:picMk id="3" creationId="{12633457-0FC9-97BD-6E08-287CF63066E7}"/>
          </ac:picMkLst>
        </pc:picChg>
        <pc:picChg chg="add mod">
          <ac:chgData name="Aryana Haghjoo" userId="61d291560d6af664" providerId="LiveId" clId="{BF42830E-2BFB-4CEA-94D8-DF93268360FF}" dt="2023-03-21T12:26:22.853" v="1399" actId="1076"/>
          <ac:picMkLst>
            <pc:docMk/>
            <pc:sldMk cId="2953425570" sldId="309"/>
            <ac:picMk id="4" creationId="{0C912BC0-3B40-D01D-6516-D272DF788674}"/>
          </ac:picMkLst>
        </pc:picChg>
      </pc:sldChg>
      <pc:sldChg chg="addSp delSp modSp add mod modNotesTx">
        <pc:chgData name="Aryana Haghjoo" userId="61d291560d6af664" providerId="LiveId" clId="{BF42830E-2BFB-4CEA-94D8-DF93268360FF}" dt="2023-03-21T12:40:28.922" v="2319" actId="20577"/>
        <pc:sldMkLst>
          <pc:docMk/>
          <pc:sldMk cId="1760196258" sldId="310"/>
        </pc:sldMkLst>
        <pc:spChg chg="del">
          <ac:chgData name="Aryana Haghjoo" userId="61d291560d6af664" providerId="LiveId" clId="{BF42830E-2BFB-4CEA-94D8-DF93268360FF}" dt="2023-03-21T03:56:34.661" v="361" actId="478"/>
          <ac:spMkLst>
            <pc:docMk/>
            <pc:sldMk cId="1760196258" sldId="310"/>
            <ac:spMk id="7" creationId="{9B0677E6-D5AD-44AB-CA98-3B93B6BBFF0C}"/>
          </ac:spMkLst>
        </pc:spChg>
        <pc:picChg chg="add mod">
          <ac:chgData name="Aryana Haghjoo" userId="61d291560d6af664" providerId="LiveId" clId="{BF42830E-2BFB-4CEA-94D8-DF93268360FF}" dt="2023-03-21T04:13:48.247" v="379" actId="1076"/>
          <ac:picMkLst>
            <pc:docMk/>
            <pc:sldMk cId="1760196258" sldId="310"/>
            <ac:picMk id="3" creationId="{AF705C0E-9BE2-3D09-4FEC-5933532B57B0}"/>
          </ac:picMkLst>
        </pc:picChg>
        <pc:picChg chg="del">
          <ac:chgData name="Aryana Haghjoo" userId="61d291560d6af664" providerId="LiveId" clId="{BF42830E-2BFB-4CEA-94D8-DF93268360FF}" dt="2023-03-21T03:56:31.377" v="360" actId="478"/>
          <ac:picMkLst>
            <pc:docMk/>
            <pc:sldMk cId="1760196258" sldId="310"/>
            <ac:picMk id="2050" creationId="{558BC95C-07EE-CB79-28AF-C3F80D61C2B0}"/>
          </ac:picMkLst>
        </pc:picChg>
      </pc:sldChg>
      <pc:sldChg chg="modSp add del mod">
        <pc:chgData name="Aryana Haghjoo" userId="61d291560d6af664" providerId="LiveId" clId="{BF42830E-2BFB-4CEA-94D8-DF93268360FF}" dt="2023-03-21T03:44:51.742" v="358" actId="2696"/>
        <pc:sldMkLst>
          <pc:docMk/>
          <pc:sldMk cId="2770224922" sldId="310"/>
        </pc:sldMkLst>
        <pc:cxnChg chg="mod">
          <ac:chgData name="Aryana Haghjoo" userId="61d291560d6af664" providerId="LiveId" clId="{BF42830E-2BFB-4CEA-94D8-DF93268360FF}" dt="2023-03-21T03:44:33.852" v="357" actId="1076"/>
          <ac:cxnSpMkLst>
            <pc:docMk/>
            <pc:sldMk cId="2770224922" sldId="310"/>
            <ac:cxnSpMk id="495" creationId="{5D312296-EE19-8B60-6E42-14050F3A2A56}"/>
          </ac:cxnSpMkLst>
        </pc:cxnChg>
      </pc:sldChg>
      <pc:sldChg chg="addSp delSp modSp add mod modNotesTx">
        <pc:chgData name="Aryana Haghjoo" userId="61d291560d6af664" providerId="LiveId" clId="{BF42830E-2BFB-4CEA-94D8-DF93268360FF}" dt="2023-03-21T12:40:36.159" v="2320" actId="1076"/>
        <pc:sldMkLst>
          <pc:docMk/>
          <pc:sldMk cId="1288162686" sldId="311"/>
        </pc:sldMkLst>
        <pc:spChg chg="add mod">
          <ac:chgData name="Aryana Haghjoo" userId="61d291560d6af664" providerId="LiveId" clId="{BF42830E-2BFB-4CEA-94D8-DF93268360FF}" dt="2023-03-21T12:40:36.159" v="2320" actId="1076"/>
          <ac:spMkLst>
            <pc:docMk/>
            <pc:sldMk cId="1288162686" sldId="311"/>
            <ac:spMk id="4" creationId="{8BB0DEDA-03F0-788D-C8D2-94FDFECB0D9C}"/>
          </ac:spMkLst>
        </pc:spChg>
        <pc:picChg chg="del mod">
          <ac:chgData name="Aryana Haghjoo" userId="61d291560d6af664" providerId="LiveId" clId="{BF42830E-2BFB-4CEA-94D8-DF93268360FF}" dt="2023-03-21T04:01:27.975" v="367" actId="478"/>
          <ac:picMkLst>
            <pc:docMk/>
            <pc:sldMk cId="1288162686" sldId="311"/>
            <ac:picMk id="3" creationId="{AF705C0E-9BE2-3D09-4FEC-5933532B57B0}"/>
          </ac:picMkLst>
        </pc:picChg>
      </pc:sldChg>
      <pc:sldChg chg="add del">
        <pc:chgData name="Aryana Haghjoo" userId="61d291560d6af664" providerId="LiveId" clId="{BF42830E-2BFB-4CEA-94D8-DF93268360FF}" dt="2023-03-21T04:01:30.376" v="369"/>
        <pc:sldMkLst>
          <pc:docMk/>
          <pc:sldMk cId="1022417716" sldId="312"/>
        </pc:sldMkLst>
      </pc:sldChg>
      <pc:sldMasterChg chg="del delSldLayout">
        <pc:chgData name="Aryana Haghjoo" userId="61d291560d6af664" providerId="LiveId" clId="{BF42830E-2BFB-4CEA-94D8-DF93268360FF}" dt="2023-03-21T03:44:51.742" v="358" actId="2696"/>
        <pc:sldMasterMkLst>
          <pc:docMk/>
          <pc:sldMasterMk cId="3865447413" sldId="2147483747"/>
        </pc:sldMasterMkLst>
        <pc:sldLayoutChg chg="del">
          <pc:chgData name="Aryana Haghjoo" userId="61d291560d6af664" providerId="LiveId" clId="{BF42830E-2BFB-4CEA-94D8-DF93268360FF}" dt="2023-03-21T03:44:51.742" v="358" actId="2696"/>
          <pc:sldLayoutMkLst>
            <pc:docMk/>
            <pc:sldMasterMk cId="3865447413" sldId="2147483747"/>
            <pc:sldLayoutMk cId="3173010588" sldId="2147483748"/>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4276964997" sldId="2147483749"/>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2074198495" sldId="2147483750"/>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2671406901" sldId="2147483751"/>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4095064786" sldId="2147483752"/>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2905472247" sldId="2147483753"/>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955575658" sldId="2147483754"/>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2188119504" sldId="2147483755"/>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874663748" sldId="2147483756"/>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289847274" sldId="2147483757"/>
          </pc:sldLayoutMkLst>
        </pc:sldLayoutChg>
        <pc:sldLayoutChg chg="del">
          <pc:chgData name="Aryana Haghjoo" userId="61d291560d6af664" providerId="LiveId" clId="{BF42830E-2BFB-4CEA-94D8-DF93268360FF}" dt="2023-03-21T03:44:51.742" v="358" actId="2696"/>
          <pc:sldLayoutMkLst>
            <pc:docMk/>
            <pc:sldMasterMk cId="3865447413" sldId="2147483747"/>
            <pc:sldLayoutMk cId="3318852197" sldId="2147483758"/>
          </pc:sldLayoutMkLst>
        </pc:sldLayoutChg>
      </pc:sldMasterChg>
    </pc:docChg>
  </pc:docChgLst>
  <pc:docChgLst>
    <pc:chgData name="Aryana Haghjoo" userId="61d291560d6af664" providerId="LiveId" clId="{9A6CBC98-9F15-4AA8-993E-6EEA7012B8AB}"/>
    <pc:docChg chg="undo custSel addSld delSld modSld">
      <pc:chgData name="Aryana Haghjoo" userId="61d291560d6af664" providerId="LiveId" clId="{9A6CBC98-9F15-4AA8-993E-6EEA7012B8AB}" dt="2023-03-29T15:08:13.922" v="2654" actId="1076"/>
      <pc:docMkLst>
        <pc:docMk/>
      </pc:docMkLst>
      <pc:sldChg chg="addSp modSp mod modNotesTx">
        <pc:chgData name="Aryana Haghjoo" userId="61d291560d6af664" providerId="LiveId" clId="{9A6CBC98-9F15-4AA8-993E-6EEA7012B8AB}" dt="2023-03-29T04:31:10.121" v="2433" actId="20577"/>
        <pc:sldMkLst>
          <pc:docMk/>
          <pc:sldMk cId="1754709702" sldId="256"/>
        </pc:sldMkLst>
        <pc:spChg chg="mod">
          <ac:chgData name="Aryana Haghjoo" userId="61d291560d6af664" providerId="LiveId" clId="{9A6CBC98-9F15-4AA8-993E-6EEA7012B8AB}" dt="2023-03-29T04:31:10.121" v="2433" actId="20577"/>
          <ac:spMkLst>
            <pc:docMk/>
            <pc:sldMk cId="1754709702" sldId="256"/>
            <ac:spMk id="2" creationId="{00000000-0000-0000-0000-000000000000}"/>
          </ac:spMkLst>
        </pc:spChg>
        <pc:spChg chg="add mod">
          <ac:chgData name="Aryana Haghjoo" userId="61d291560d6af664" providerId="LiveId" clId="{9A6CBC98-9F15-4AA8-993E-6EEA7012B8AB}" dt="2023-03-22T14:34:35.101" v="1886" actId="1076"/>
          <ac:spMkLst>
            <pc:docMk/>
            <pc:sldMk cId="1754709702" sldId="256"/>
            <ac:spMk id="3" creationId="{2C8C0F99-3C26-32F8-2C88-D1925133216B}"/>
          </ac:spMkLst>
        </pc:spChg>
      </pc:sldChg>
      <pc:sldChg chg="modSp mod modNotesTx">
        <pc:chgData name="Aryana Haghjoo" userId="61d291560d6af664" providerId="LiveId" clId="{9A6CBC98-9F15-4AA8-993E-6EEA7012B8AB}" dt="2023-03-24T19:20:47.044" v="2241" actId="1076"/>
        <pc:sldMkLst>
          <pc:docMk/>
          <pc:sldMk cId="939641194" sldId="273"/>
        </pc:sldMkLst>
        <pc:spChg chg="mod">
          <ac:chgData name="Aryana Haghjoo" userId="61d291560d6af664" providerId="LiveId" clId="{9A6CBC98-9F15-4AA8-993E-6EEA7012B8AB}" dt="2023-03-24T19:20:47.044" v="2241" actId="1076"/>
          <ac:spMkLst>
            <pc:docMk/>
            <pc:sldMk cId="939641194" sldId="273"/>
            <ac:spMk id="7" creationId="{00000000-0000-0000-0000-000000000000}"/>
          </ac:spMkLst>
        </pc:spChg>
        <pc:picChg chg="mod">
          <ac:chgData name="Aryana Haghjoo" userId="61d291560d6af664" providerId="LiveId" clId="{9A6CBC98-9F15-4AA8-993E-6EEA7012B8AB}" dt="2023-03-24T19:20:43.656" v="2240" actId="1076"/>
          <ac:picMkLst>
            <pc:docMk/>
            <pc:sldMk cId="939641194" sldId="273"/>
            <ac:picMk id="13" creationId="{00000000-0000-0000-0000-000000000000}"/>
          </ac:picMkLst>
        </pc:picChg>
      </pc:sldChg>
      <pc:sldChg chg="delSp modSp mod modNotesTx">
        <pc:chgData name="Aryana Haghjoo" userId="61d291560d6af664" providerId="LiveId" clId="{9A6CBC98-9F15-4AA8-993E-6EEA7012B8AB}" dt="2023-03-29T04:37:25.151" v="2546" actId="20577"/>
        <pc:sldMkLst>
          <pc:docMk/>
          <pc:sldMk cId="2040210460" sldId="298"/>
        </pc:sldMkLst>
        <pc:spChg chg="mod">
          <ac:chgData name="Aryana Haghjoo" userId="61d291560d6af664" providerId="LiveId" clId="{9A6CBC98-9F15-4AA8-993E-6EEA7012B8AB}" dt="2023-03-22T15:35:13.912" v="2102" actId="1076"/>
          <ac:spMkLst>
            <pc:docMk/>
            <pc:sldMk cId="2040210460" sldId="298"/>
            <ac:spMk id="7" creationId="{9B0677E6-D5AD-44AB-CA98-3B93B6BBFF0C}"/>
          </ac:spMkLst>
        </pc:spChg>
        <pc:picChg chg="del">
          <ac:chgData name="Aryana Haghjoo" userId="61d291560d6af664" providerId="LiveId" clId="{9A6CBC98-9F15-4AA8-993E-6EEA7012B8AB}" dt="2023-03-22T14:26:41.932" v="1138" actId="478"/>
          <ac:picMkLst>
            <pc:docMk/>
            <pc:sldMk cId="2040210460" sldId="298"/>
            <ac:picMk id="3" creationId="{B0D30A12-E1DF-0DFD-45A9-CAA59973DFDE}"/>
          </ac:picMkLst>
        </pc:picChg>
        <pc:picChg chg="mod">
          <ac:chgData name="Aryana Haghjoo" userId="61d291560d6af664" providerId="LiveId" clId="{9A6CBC98-9F15-4AA8-993E-6EEA7012B8AB}" dt="2023-03-22T14:27:39.159" v="1237" actId="1076"/>
          <ac:picMkLst>
            <pc:docMk/>
            <pc:sldMk cId="2040210460" sldId="298"/>
            <ac:picMk id="4" creationId="{76B9AA8B-F3A4-173E-F43C-0433ADB544A1}"/>
          </ac:picMkLst>
        </pc:picChg>
      </pc:sldChg>
      <pc:sldChg chg="del">
        <pc:chgData name="Aryana Haghjoo" userId="61d291560d6af664" providerId="LiveId" clId="{9A6CBC98-9F15-4AA8-993E-6EEA7012B8AB}" dt="2023-03-22T14:29:12.103" v="1416" actId="2696"/>
        <pc:sldMkLst>
          <pc:docMk/>
          <pc:sldMk cId="4280097306" sldId="299"/>
        </pc:sldMkLst>
      </pc:sldChg>
      <pc:sldChg chg="del">
        <pc:chgData name="Aryana Haghjoo" userId="61d291560d6af664" providerId="LiveId" clId="{9A6CBC98-9F15-4AA8-993E-6EEA7012B8AB}" dt="2023-03-22T14:29:09.769" v="1415" actId="2696"/>
        <pc:sldMkLst>
          <pc:docMk/>
          <pc:sldMk cId="4291602041" sldId="300"/>
        </pc:sldMkLst>
      </pc:sldChg>
      <pc:sldChg chg="addSp delSp modSp mod modNotesTx">
        <pc:chgData name="Aryana Haghjoo" userId="61d291560d6af664" providerId="LiveId" clId="{9A6CBC98-9F15-4AA8-993E-6EEA7012B8AB}" dt="2023-03-29T04:30:26.136" v="2398" actId="20577"/>
        <pc:sldMkLst>
          <pc:docMk/>
          <pc:sldMk cId="1220097918" sldId="304"/>
        </pc:sldMkLst>
        <pc:spChg chg="del">
          <ac:chgData name="Aryana Haghjoo" userId="61d291560d6af664" providerId="LiveId" clId="{9A6CBC98-9F15-4AA8-993E-6EEA7012B8AB}" dt="2023-03-22T14:01:19.172" v="11" actId="478"/>
          <ac:spMkLst>
            <pc:docMk/>
            <pc:sldMk cId="1220097918" sldId="304"/>
            <ac:spMk id="2" creationId="{DE963780-B5F7-04C4-CCDC-BC29DC7D7D6D}"/>
          </ac:spMkLst>
        </pc:spChg>
        <pc:spChg chg="del">
          <ac:chgData name="Aryana Haghjoo" userId="61d291560d6af664" providerId="LiveId" clId="{9A6CBC98-9F15-4AA8-993E-6EEA7012B8AB}" dt="2023-03-22T14:01:19.172" v="11" actId="478"/>
          <ac:spMkLst>
            <pc:docMk/>
            <pc:sldMk cId="1220097918" sldId="304"/>
            <ac:spMk id="3" creationId="{C8011ECC-30BD-427C-AFD3-9A062E16DC77}"/>
          </ac:spMkLst>
        </pc:spChg>
        <pc:spChg chg="add del">
          <ac:chgData name="Aryana Haghjoo" userId="61d291560d6af664" providerId="LiveId" clId="{9A6CBC98-9F15-4AA8-993E-6EEA7012B8AB}" dt="2023-03-22T14:01:07.107" v="9" actId="22"/>
          <ac:spMkLst>
            <pc:docMk/>
            <pc:sldMk cId="1220097918" sldId="304"/>
            <ac:spMk id="5" creationId="{909E9B35-5F56-58FD-D8E8-A172C26334F0}"/>
          </ac:spMkLst>
        </pc:spChg>
        <pc:spChg chg="del">
          <ac:chgData name="Aryana Haghjoo" userId="61d291560d6af664" providerId="LiveId" clId="{9A6CBC98-9F15-4AA8-993E-6EEA7012B8AB}" dt="2023-03-22T14:01:19.172" v="11" actId="478"/>
          <ac:spMkLst>
            <pc:docMk/>
            <pc:sldMk cId="1220097918" sldId="304"/>
            <ac:spMk id="6" creationId="{00000000-0000-0000-0000-000000000000}"/>
          </ac:spMkLst>
        </pc:spChg>
        <pc:spChg chg="add del">
          <ac:chgData name="Aryana Haghjoo" userId="61d291560d6af664" providerId="LiveId" clId="{9A6CBC98-9F15-4AA8-993E-6EEA7012B8AB}" dt="2023-03-22T14:02:42.556" v="13"/>
          <ac:spMkLst>
            <pc:docMk/>
            <pc:sldMk cId="1220097918" sldId="304"/>
            <ac:spMk id="7" creationId="{115F9251-0D3D-50DD-DF5B-3BFBCD2ACD45}"/>
          </ac:spMkLst>
        </pc:spChg>
        <pc:spChg chg="add del mod">
          <ac:chgData name="Aryana Haghjoo" userId="61d291560d6af664" providerId="LiveId" clId="{9A6CBC98-9F15-4AA8-993E-6EEA7012B8AB}" dt="2023-03-22T14:03:54.863" v="65" actId="478"/>
          <ac:spMkLst>
            <pc:docMk/>
            <pc:sldMk cId="1220097918" sldId="304"/>
            <ac:spMk id="11" creationId="{B6252ABE-E959-F8EF-CB12-AA9632740BFA}"/>
          </ac:spMkLst>
        </pc:spChg>
        <pc:spChg chg="add del mod">
          <ac:chgData name="Aryana Haghjoo" userId="61d291560d6af664" providerId="LiveId" clId="{9A6CBC98-9F15-4AA8-993E-6EEA7012B8AB}" dt="2023-03-22T14:09:16.791" v="167" actId="478"/>
          <ac:spMkLst>
            <pc:docMk/>
            <pc:sldMk cId="1220097918" sldId="304"/>
            <ac:spMk id="12" creationId="{4910A329-C2BE-779C-FC4A-558AF498D5B2}"/>
          </ac:spMkLst>
        </pc:spChg>
        <pc:spChg chg="add mod">
          <ac:chgData name="Aryana Haghjoo" userId="61d291560d6af664" providerId="LiveId" clId="{9A6CBC98-9F15-4AA8-993E-6EEA7012B8AB}" dt="2023-03-22T14:04:46.390" v="102" actId="1076"/>
          <ac:spMkLst>
            <pc:docMk/>
            <pc:sldMk cId="1220097918" sldId="304"/>
            <ac:spMk id="15" creationId="{7BA0F296-A807-2745-7E2A-6BBC453AA3E0}"/>
          </ac:spMkLst>
        </pc:spChg>
        <pc:spChg chg="add mod">
          <ac:chgData name="Aryana Haghjoo" userId="61d291560d6af664" providerId="LiveId" clId="{9A6CBC98-9F15-4AA8-993E-6EEA7012B8AB}" dt="2023-03-22T14:09:31.900" v="187" actId="14100"/>
          <ac:spMkLst>
            <pc:docMk/>
            <pc:sldMk cId="1220097918" sldId="304"/>
            <ac:spMk id="16" creationId="{53DFBD69-7A76-7D32-3705-8ACB894D36DA}"/>
          </ac:spMkLst>
        </pc:spChg>
        <pc:picChg chg="del">
          <ac:chgData name="Aryana Haghjoo" userId="61d291560d6af664" providerId="LiveId" clId="{9A6CBC98-9F15-4AA8-993E-6EEA7012B8AB}" dt="2023-03-22T14:01:19.172" v="11" actId="478"/>
          <ac:picMkLst>
            <pc:docMk/>
            <pc:sldMk cId="1220097918" sldId="304"/>
            <ac:picMk id="8" creationId="{5755F463-E4B0-DEAF-F100-8C8ACA3CE165}"/>
          </ac:picMkLst>
        </pc:picChg>
        <pc:picChg chg="add mod">
          <ac:chgData name="Aryana Haghjoo" userId="61d291560d6af664" providerId="LiveId" clId="{9A6CBC98-9F15-4AA8-993E-6EEA7012B8AB}" dt="2023-03-22T14:04:14.662" v="74" actId="1076"/>
          <ac:picMkLst>
            <pc:docMk/>
            <pc:sldMk cId="1220097918" sldId="304"/>
            <ac:picMk id="10" creationId="{131E6852-7369-4A53-B8EF-EC1FC1AF9207}"/>
          </ac:picMkLst>
        </pc:picChg>
        <pc:cxnChg chg="add mod">
          <ac:chgData name="Aryana Haghjoo" userId="61d291560d6af664" providerId="LiveId" clId="{9A6CBC98-9F15-4AA8-993E-6EEA7012B8AB}" dt="2023-03-22T14:04:25.801" v="76" actId="13822"/>
          <ac:cxnSpMkLst>
            <pc:docMk/>
            <pc:sldMk cId="1220097918" sldId="304"/>
            <ac:cxnSpMk id="14" creationId="{4F871CD5-145C-E5EE-D60D-D5826AA9C4A3}"/>
          </ac:cxnSpMkLst>
        </pc:cxnChg>
      </pc:sldChg>
      <pc:sldChg chg="addSp delSp modSp mod modNotesTx">
        <pc:chgData name="Aryana Haghjoo" userId="61d291560d6af664" providerId="LiveId" clId="{9A6CBC98-9F15-4AA8-993E-6EEA7012B8AB}" dt="2023-03-22T15:41:26.479" v="2111" actId="1076"/>
        <pc:sldMkLst>
          <pc:docMk/>
          <pc:sldMk cId="2953425570" sldId="309"/>
        </pc:sldMkLst>
        <pc:spChg chg="del mod">
          <ac:chgData name="Aryana Haghjoo" userId="61d291560d6af664" providerId="LiveId" clId="{9A6CBC98-9F15-4AA8-993E-6EEA7012B8AB}" dt="2023-03-22T15:35:33.462" v="2107" actId="478"/>
          <ac:spMkLst>
            <pc:docMk/>
            <pc:sldMk cId="2953425570" sldId="309"/>
            <ac:spMk id="2" creationId="{DE963780-B5F7-04C4-CCDC-BC29DC7D7D6D}"/>
          </ac:spMkLst>
        </pc:spChg>
        <pc:spChg chg="add mod">
          <ac:chgData name="Aryana Haghjoo" userId="61d291560d6af664" providerId="LiveId" clId="{9A6CBC98-9F15-4AA8-993E-6EEA7012B8AB}" dt="2023-03-22T15:41:26.479" v="2111" actId="1076"/>
          <ac:spMkLst>
            <pc:docMk/>
            <pc:sldMk cId="2953425570" sldId="309"/>
            <ac:spMk id="3" creationId="{AC8090B8-986B-F46A-4B0D-173B03690B87}"/>
          </ac:spMkLst>
        </pc:spChg>
        <pc:spChg chg="mod">
          <ac:chgData name="Aryana Haghjoo" userId="61d291560d6af664" providerId="LiveId" clId="{9A6CBC98-9F15-4AA8-993E-6EEA7012B8AB}" dt="2023-03-22T14:22:06.599" v="666" actId="1076"/>
          <ac:spMkLst>
            <pc:docMk/>
            <pc:sldMk cId="2953425570" sldId="309"/>
            <ac:spMk id="5" creationId="{2561D92B-B751-EC97-A692-86EC188976D6}"/>
          </ac:spMkLst>
        </pc:spChg>
        <pc:picChg chg="mod">
          <ac:chgData name="Aryana Haghjoo" userId="61d291560d6af664" providerId="LiveId" clId="{9A6CBC98-9F15-4AA8-993E-6EEA7012B8AB}" dt="2023-03-22T14:22:01.420" v="665" actId="1076"/>
          <ac:picMkLst>
            <pc:docMk/>
            <pc:sldMk cId="2953425570" sldId="309"/>
            <ac:picMk id="4" creationId="{0C912BC0-3B40-D01D-6516-D272DF788674}"/>
          </ac:picMkLst>
        </pc:picChg>
      </pc:sldChg>
      <pc:sldChg chg="del">
        <pc:chgData name="Aryana Haghjoo" userId="61d291560d6af664" providerId="LiveId" clId="{9A6CBC98-9F15-4AA8-993E-6EEA7012B8AB}" dt="2023-03-22T14:29:07.246" v="1414" actId="2696"/>
        <pc:sldMkLst>
          <pc:docMk/>
          <pc:sldMk cId="1760196258" sldId="310"/>
        </pc:sldMkLst>
      </pc:sldChg>
      <pc:sldChg chg="addSp delSp modSp del mod modNotesTx">
        <pc:chgData name="Aryana Haghjoo" userId="61d291560d6af664" providerId="LiveId" clId="{9A6CBC98-9F15-4AA8-993E-6EEA7012B8AB}" dt="2023-03-22T14:32:13.875" v="1680" actId="2696"/>
        <pc:sldMkLst>
          <pc:docMk/>
          <pc:sldMk cId="1288162686" sldId="311"/>
        </pc:sldMkLst>
        <pc:spChg chg="add mod">
          <ac:chgData name="Aryana Haghjoo" userId="61d291560d6af664" providerId="LiveId" clId="{9A6CBC98-9F15-4AA8-993E-6EEA7012B8AB}" dt="2023-03-22T14:29:32.454" v="1448" actId="20577"/>
          <ac:spMkLst>
            <pc:docMk/>
            <pc:sldMk cId="1288162686" sldId="311"/>
            <ac:spMk id="2" creationId="{4377F36E-6AFE-D3A3-BF12-0FFD9EF103A3}"/>
          </ac:spMkLst>
        </pc:spChg>
        <pc:spChg chg="del mod">
          <ac:chgData name="Aryana Haghjoo" userId="61d291560d6af664" providerId="LiveId" clId="{9A6CBC98-9F15-4AA8-993E-6EEA7012B8AB}" dt="2023-03-22T14:31:58.330" v="1677"/>
          <ac:spMkLst>
            <pc:docMk/>
            <pc:sldMk cId="1288162686" sldId="311"/>
            <ac:spMk id="4" creationId="{8BB0DEDA-03F0-788D-C8D2-94FDFECB0D9C}"/>
          </ac:spMkLst>
        </pc:spChg>
      </pc:sldChg>
      <pc:sldChg chg="addSp delSp modSp add mod modNotesTx">
        <pc:chgData name="Aryana Haghjoo" userId="61d291560d6af664" providerId="LiveId" clId="{9A6CBC98-9F15-4AA8-993E-6EEA7012B8AB}" dt="2023-03-29T15:08:13.922" v="2654" actId="1076"/>
        <pc:sldMkLst>
          <pc:docMk/>
          <pc:sldMk cId="2659778865" sldId="312"/>
        </pc:sldMkLst>
        <pc:spChg chg="del">
          <ac:chgData name="Aryana Haghjoo" userId="61d291560d6af664" providerId="LiveId" clId="{9A6CBC98-9F15-4AA8-993E-6EEA7012B8AB}" dt="2023-03-22T14:10:31.765" v="190" actId="478"/>
          <ac:spMkLst>
            <pc:docMk/>
            <pc:sldMk cId="2659778865" sldId="312"/>
            <ac:spMk id="2" creationId="{DE963780-B5F7-04C4-CCDC-BC29DC7D7D6D}"/>
          </ac:spMkLst>
        </pc:spChg>
        <pc:spChg chg="del">
          <ac:chgData name="Aryana Haghjoo" userId="61d291560d6af664" providerId="LiveId" clId="{9A6CBC98-9F15-4AA8-993E-6EEA7012B8AB}" dt="2023-03-22T14:10:59.799" v="210" actId="478"/>
          <ac:spMkLst>
            <pc:docMk/>
            <pc:sldMk cId="2659778865" sldId="312"/>
            <ac:spMk id="3" creationId="{C8011ECC-30BD-427C-AFD3-9A062E16DC77}"/>
          </ac:spMkLst>
        </pc:spChg>
        <pc:spChg chg="add mod">
          <ac:chgData name="Aryana Haghjoo" userId="61d291560d6af664" providerId="LiveId" clId="{9A6CBC98-9F15-4AA8-993E-6EEA7012B8AB}" dt="2023-03-29T15:08:13.922" v="2654" actId="1076"/>
          <ac:spMkLst>
            <pc:docMk/>
            <pc:sldMk cId="2659778865" sldId="312"/>
            <ac:spMk id="4" creationId="{705337AA-5111-405A-2AAF-A2D081D03F7A}"/>
          </ac:spMkLst>
        </pc:spChg>
        <pc:picChg chg="mod">
          <ac:chgData name="Aryana Haghjoo" userId="61d291560d6af664" providerId="LiveId" clId="{9A6CBC98-9F15-4AA8-993E-6EEA7012B8AB}" dt="2023-03-22T14:11:23.324" v="217" actId="1076"/>
          <ac:picMkLst>
            <pc:docMk/>
            <pc:sldMk cId="2659778865" sldId="312"/>
            <ac:picMk id="8" creationId="{5755F463-E4B0-DEAF-F100-8C8ACA3CE165}"/>
          </ac:picMkLst>
        </pc:picChg>
      </pc:sldChg>
      <pc:sldChg chg="addSp delSp modSp add mod modNotesTx">
        <pc:chgData name="Aryana Haghjoo" userId="61d291560d6af664" providerId="LiveId" clId="{9A6CBC98-9F15-4AA8-993E-6EEA7012B8AB}" dt="2023-03-29T15:07:16.367" v="2650" actId="20577"/>
        <pc:sldMkLst>
          <pc:docMk/>
          <pc:sldMk cId="1410156297" sldId="313"/>
        </pc:sldMkLst>
        <pc:spChg chg="add mod">
          <ac:chgData name="Aryana Haghjoo" userId="61d291560d6af664" providerId="LiveId" clId="{9A6CBC98-9F15-4AA8-993E-6EEA7012B8AB}" dt="2023-03-22T14:09:09.776" v="166" actId="20577"/>
          <ac:spMkLst>
            <pc:docMk/>
            <pc:sldMk cId="1410156297" sldId="313"/>
            <ac:spMk id="4" creationId="{FC3F4F1E-EADB-45F4-7D7A-83FBDF4BB066}"/>
          </ac:spMkLst>
        </pc:spChg>
        <pc:spChg chg="del mod">
          <ac:chgData name="Aryana Haghjoo" userId="61d291560d6af664" providerId="LiveId" clId="{9A6CBC98-9F15-4AA8-993E-6EEA7012B8AB}" dt="2023-03-22T14:08:53.976" v="146" actId="478"/>
          <ac:spMkLst>
            <pc:docMk/>
            <pc:sldMk cId="1410156297" sldId="313"/>
            <ac:spMk id="12" creationId="{4910A329-C2BE-779C-FC4A-558AF498D5B2}"/>
          </ac:spMkLst>
        </pc:spChg>
        <pc:spChg chg="del">
          <ac:chgData name="Aryana Haghjoo" userId="61d291560d6af664" providerId="LiveId" clId="{9A6CBC98-9F15-4AA8-993E-6EEA7012B8AB}" dt="2023-03-22T14:07:11.704" v="108" actId="478"/>
          <ac:spMkLst>
            <pc:docMk/>
            <pc:sldMk cId="1410156297" sldId="313"/>
            <ac:spMk id="15" creationId="{7BA0F296-A807-2745-7E2A-6BBC453AA3E0}"/>
          </ac:spMkLst>
        </pc:spChg>
        <pc:picChg chg="add mod">
          <ac:chgData name="Aryana Haghjoo" userId="61d291560d6af664" providerId="LiveId" clId="{9A6CBC98-9F15-4AA8-993E-6EEA7012B8AB}" dt="2023-03-22T14:08:35.649" v="144" actId="1076"/>
          <ac:picMkLst>
            <pc:docMk/>
            <pc:sldMk cId="1410156297" sldId="313"/>
            <ac:picMk id="3" creationId="{C3CCAE63-06A8-296A-8ADD-245D61224253}"/>
          </ac:picMkLst>
        </pc:picChg>
        <pc:picChg chg="del">
          <ac:chgData name="Aryana Haghjoo" userId="61d291560d6af664" providerId="LiveId" clId="{9A6CBC98-9F15-4AA8-993E-6EEA7012B8AB}" dt="2023-03-22T14:07:08.351" v="107" actId="478"/>
          <ac:picMkLst>
            <pc:docMk/>
            <pc:sldMk cId="1410156297" sldId="313"/>
            <ac:picMk id="10" creationId="{131E6852-7369-4A53-B8EF-EC1FC1AF9207}"/>
          </ac:picMkLst>
        </pc:picChg>
        <pc:cxnChg chg="del">
          <ac:chgData name="Aryana Haghjoo" userId="61d291560d6af664" providerId="LiveId" clId="{9A6CBC98-9F15-4AA8-993E-6EEA7012B8AB}" dt="2023-03-22T14:07:14.025" v="109" actId="478"/>
          <ac:cxnSpMkLst>
            <pc:docMk/>
            <pc:sldMk cId="1410156297" sldId="313"/>
            <ac:cxnSpMk id="14" creationId="{4F871CD5-145C-E5EE-D60D-D5826AA9C4A3}"/>
          </ac:cxnSpMkLst>
        </pc:cxnChg>
      </pc:sldChg>
      <pc:sldChg chg="addSp delSp modSp add mod delAnim modAnim modNotesTx">
        <pc:chgData name="Aryana Haghjoo" userId="61d291560d6af664" providerId="LiveId" clId="{9A6CBC98-9F15-4AA8-993E-6EEA7012B8AB}" dt="2023-03-29T04:52:58.874" v="2635"/>
        <pc:sldMkLst>
          <pc:docMk/>
          <pc:sldMk cId="867078781" sldId="314"/>
        </pc:sldMkLst>
        <pc:spChg chg="mod">
          <ac:chgData name="Aryana Haghjoo" userId="61d291560d6af664" providerId="LiveId" clId="{9A6CBC98-9F15-4AA8-993E-6EEA7012B8AB}" dt="2023-03-22T14:20:15.471" v="610" actId="1076"/>
          <ac:spMkLst>
            <pc:docMk/>
            <pc:sldMk cId="867078781" sldId="314"/>
            <ac:spMk id="4" creationId="{705337AA-5111-405A-2AAF-A2D081D03F7A}"/>
          </ac:spMkLst>
        </pc:spChg>
        <pc:picChg chg="add del mod">
          <ac:chgData name="Aryana Haghjoo" userId="61d291560d6af664" providerId="LiveId" clId="{9A6CBC98-9F15-4AA8-993E-6EEA7012B8AB}" dt="2023-03-24T19:18:21.714" v="2229" actId="21"/>
          <ac:picMkLst>
            <pc:docMk/>
            <pc:sldMk cId="867078781" sldId="314"/>
            <ac:picMk id="3" creationId="{A21623E8-955F-62EC-30D3-C437066F6555}"/>
          </ac:picMkLst>
        </pc:picChg>
        <pc:picChg chg="add del mod">
          <ac:chgData name="Aryana Haghjoo" userId="61d291560d6af664" providerId="LiveId" clId="{9A6CBC98-9F15-4AA8-993E-6EEA7012B8AB}" dt="2023-03-29T04:46:12.475" v="2613" actId="478"/>
          <ac:picMkLst>
            <pc:docMk/>
            <pc:sldMk cId="867078781" sldId="314"/>
            <ac:picMk id="3" creationId="{A649465F-DEDE-6E00-C260-5855459ECD56}"/>
          </ac:picMkLst>
        </pc:picChg>
        <pc:picChg chg="add del mod">
          <ac:chgData name="Aryana Haghjoo" userId="61d291560d6af664" providerId="LiveId" clId="{9A6CBC98-9F15-4AA8-993E-6EEA7012B8AB}" dt="2023-03-29T04:43:23.611" v="2592" actId="478"/>
          <ac:picMkLst>
            <pc:docMk/>
            <pc:sldMk cId="867078781" sldId="314"/>
            <ac:picMk id="5" creationId="{61DC0723-6C05-2FE4-F33F-67026C2F383D}"/>
          </ac:picMkLst>
        </pc:picChg>
        <pc:picChg chg="add del mod">
          <ac:chgData name="Aryana Haghjoo" userId="61d291560d6af664" providerId="LiveId" clId="{9A6CBC98-9F15-4AA8-993E-6EEA7012B8AB}" dt="2023-03-29T04:43:22.058" v="2591" actId="478"/>
          <ac:picMkLst>
            <pc:docMk/>
            <pc:sldMk cId="867078781" sldId="314"/>
            <ac:picMk id="8" creationId="{18C84DB5-D379-4915-02AD-E9FFBBF940FC}"/>
          </ac:picMkLst>
        </pc:picChg>
        <pc:picChg chg="del">
          <ac:chgData name="Aryana Haghjoo" userId="61d291560d6af664" providerId="LiveId" clId="{9A6CBC98-9F15-4AA8-993E-6EEA7012B8AB}" dt="2023-03-22T14:15:32.809" v="429" actId="478"/>
          <ac:picMkLst>
            <pc:docMk/>
            <pc:sldMk cId="867078781" sldId="314"/>
            <ac:picMk id="8" creationId="{5755F463-E4B0-DEAF-F100-8C8ACA3CE165}"/>
          </ac:picMkLst>
        </pc:picChg>
        <pc:picChg chg="add del mod ord">
          <ac:chgData name="Aryana Haghjoo" userId="61d291560d6af664" providerId="LiveId" clId="{9A6CBC98-9F15-4AA8-993E-6EEA7012B8AB}" dt="2023-03-29T04:46:13.836" v="2614" actId="478"/>
          <ac:picMkLst>
            <pc:docMk/>
            <pc:sldMk cId="867078781" sldId="314"/>
            <ac:picMk id="9" creationId="{CE74B9ED-7013-1E2C-C08C-857658F0E5A2}"/>
          </ac:picMkLst>
        </pc:picChg>
        <pc:picChg chg="add del mod">
          <ac:chgData name="Aryana Haghjoo" userId="61d291560d6af664" providerId="LiveId" clId="{9A6CBC98-9F15-4AA8-993E-6EEA7012B8AB}" dt="2023-03-29T04:52:49.213" v="2628" actId="478"/>
          <ac:picMkLst>
            <pc:docMk/>
            <pc:sldMk cId="867078781" sldId="314"/>
            <ac:picMk id="11" creationId="{C085B08E-CA2D-9F32-A0C2-2DABF9A15565}"/>
          </ac:picMkLst>
        </pc:picChg>
        <pc:picChg chg="add del mod">
          <ac:chgData name="Aryana Haghjoo" userId="61d291560d6af664" providerId="LiveId" clId="{9A6CBC98-9F15-4AA8-993E-6EEA7012B8AB}" dt="2023-03-29T04:50:48.439" v="2622" actId="478"/>
          <ac:picMkLst>
            <pc:docMk/>
            <pc:sldMk cId="867078781" sldId="314"/>
            <ac:picMk id="13" creationId="{BCD9E83F-FAFF-87E6-46D9-44AD344F57DD}"/>
          </ac:picMkLst>
        </pc:picChg>
        <pc:picChg chg="add del mod">
          <ac:chgData name="Aryana Haghjoo" userId="61d291560d6af664" providerId="LiveId" clId="{9A6CBC98-9F15-4AA8-993E-6EEA7012B8AB}" dt="2023-03-29T04:52:48" v="2627" actId="478"/>
          <ac:picMkLst>
            <pc:docMk/>
            <pc:sldMk cId="867078781" sldId="314"/>
            <ac:picMk id="15" creationId="{73838FA6-3F0F-957B-E0A3-51EDD770966F}"/>
          </ac:picMkLst>
        </pc:picChg>
        <pc:picChg chg="add mod">
          <ac:chgData name="Aryana Haghjoo" userId="61d291560d6af664" providerId="LiveId" clId="{9A6CBC98-9F15-4AA8-993E-6EEA7012B8AB}" dt="2023-03-29T04:52:51.202" v="2631" actId="962"/>
          <ac:picMkLst>
            <pc:docMk/>
            <pc:sldMk cId="867078781" sldId="314"/>
            <ac:picMk id="17" creationId="{7D5799BC-C80B-B479-793B-6040DE5E81F3}"/>
          </ac:picMkLst>
        </pc:picChg>
        <pc:picChg chg="add mod">
          <ac:chgData name="Aryana Haghjoo" userId="61d291560d6af664" providerId="LiveId" clId="{9A6CBC98-9F15-4AA8-993E-6EEA7012B8AB}" dt="2023-03-29T04:52:56.776" v="2634" actId="962"/>
          <ac:picMkLst>
            <pc:docMk/>
            <pc:sldMk cId="867078781" sldId="314"/>
            <ac:picMk id="19" creationId="{20194205-1E9E-B70C-3A7A-17471E6D83B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6/14/2022</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C80E9B-B6E8-4629-8B65-11DB7E062924}" type="slidenum">
              <a:rPr lang="en-US" smtClean="0"/>
              <a:t>‹#›</a:t>
            </a:fld>
            <a:endParaRPr lang="en-US"/>
          </a:p>
        </p:txBody>
      </p:sp>
    </p:spTree>
    <p:extLst>
      <p:ext uri="{BB962C8B-B14F-4D97-AF65-F5344CB8AC3E}">
        <p14:creationId xmlns:p14="http://schemas.microsoft.com/office/powerpoint/2010/main" val="87991471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6/14/2022</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B6516-1C42-4C14-8616-B92553D2DC44}" type="slidenum">
              <a:rPr lang="en-US" smtClean="0"/>
              <a:t>‹#›</a:t>
            </a:fld>
            <a:endParaRPr lang="en-US"/>
          </a:p>
        </p:txBody>
      </p:sp>
    </p:spTree>
    <p:extLst>
      <p:ext uri="{BB962C8B-B14F-4D97-AF65-F5344CB8AC3E}">
        <p14:creationId xmlns:p14="http://schemas.microsoft.com/office/powerpoint/2010/main" val="197026588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my presentation.</a:t>
            </a:r>
          </a:p>
        </p:txBody>
      </p:sp>
    </p:spTree>
    <p:extLst>
      <p:ext uri="{BB962C8B-B14F-4D97-AF65-F5344CB8AC3E}">
        <p14:creationId xmlns:p14="http://schemas.microsoft.com/office/powerpoint/2010/main" val="3384448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4479737" rtl="0" eaLnBrk="1" fontAlgn="auto" latinLnBrk="0" hangingPunct="1">
              <a:lnSpc>
                <a:spcPct val="115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"Who knows what happened right after the big bang?  No one, guess what:</a:t>
            </a:r>
          </a:p>
          <a:p>
            <a:pPr marL="0" marR="0" lvl="0" indent="0" algn="just" defTabSz="4479737" rtl="0" eaLnBrk="1" fontAlgn="auto" latinLnBrk="0" hangingPunct="1">
              <a:lnSpc>
                <a:spcPct val="115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My name is Aryana, I am a master’s student of cosmology, and I do not know too!</a:t>
            </a:r>
          </a:p>
          <a:p>
            <a:pPr algn="just" defTabSz="4479737">
              <a:lnSpc>
                <a:spcPct val="115000"/>
              </a:lnSpc>
              <a:defRPr/>
            </a:pPr>
            <a:r>
              <a:rPr lang="en-US" dirty="0"/>
              <a:t>In fact, none of us exactly knows what happened!</a:t>
            </a:r>
          </a:p>
        </p:txBody>
      </p:sp>
    </p:spTree>
    <p:extLst>
      <p:ext uri="{BB962C8B-B14F-4D97-AF65-F5344CB8AC3E}">
        <p14:creationId xmlns:p14="http://schemas.microsoft.com/office/powerpoint/2010/main" val="736895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14 billion years ago, with the universe completely cooled down after the explosion, there is no light in the universe, remember: there are no stars or galaxies yet!  Within the cosmologist’s community, this era is called “The Dark Ages”! (Physicists are often not that creative when it comes to naming stuff </a:t>
            </a:r>
            <a:r>
              <a:rPr lang="en-CA" sz="1800" dirty="0">
                <a:effectLst/>
                <a:latin typeface="Segoe UI Emoji" panose="020B0502040204020203" pitchFamily="34" charset="0"/>
                <a:ea typeface="Calibri" panose="020F0502020204030204" pitchFamily="34" charset="0"/>
                <a:cs typeface="Arial" panose="020B0604020202020204" pitchFamily="34" charset="0"/>
                <a:sym typeface="Segoe UI Emoji" panose="020B0502040204020203" pitchFamily="34" charset="0"/>
              </a:rPr>
              <a:t>😊</a:t>
            </a:r>
            <a:r>
              <a:rPr lang="en-CA" sz="1800" dirty="0">
                <a:effectLst/>
                <a:latin typeface="Calibri" panose="020F0502020204030204" pitchFamily="34" charset="0"/>
                <a:ea typeface="Calibri" panose="020F0502020204030204" pitchFamily="34" charset="0"/>
                <a:cs typeface="Arial" panose="020B0604020202020204" pitchFamily="34" charset="0"/>
              </a:rPr>
              <a:t>)</a:t>
            </a:r>
          </a:p>
          <a:p>
            <a:r>
              <a:rPr lang="en-CA" sz="1800" dirty="0">
                <a:effectLst/>
                <a:latin typeface="Calibri" panose="020F0502020204030204" pitchFamily="34" charset="0"/>
                <a:ea typeface="Calibri" panose="020F0502020204030204" pitchFamily="34" charset="0"/>
                <a:cs typeface="Arial" panose="020B0604020202020204" pitchFamily="34" charset="0"/>
              </a:rPr>
              <a:t>During these so-called “Dark Ages,” the universe is filled with huge clouds of gas, mostly from hydrogen and helium. Neutral atomic hydrogen in those clouds has a kind of special electromagnetic radiation (like the one our phones work with), which is a radio signal. Therefore, we call this the “radio signal of hydrogen” (because obviously, we can not find any better names!).</a:t>
            </a:r>
            <a:endParaRPr lang="en-US" dirty="0"/>
          </a:p>
        </p:txBody>
      </p:sp>
    </p:spTree>
    <p:extLst>
      <p:ext uri="{BB962C8B-B14F-4D97-AF65-F5344CB8AC3E}">
        <p14:creationId xmlns:p14="http://schemas.microsoft.com/office/powerpoint/2010/main" val="1976261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4479737" rtl="0" eaLnBrk="1" fontAlgn="auto" latinLnBrk="0" hangingPunct="1">
              <a:lnSpc>
                <a:spcPct val="115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The existence of this radiation is predicted by our grand theoretical model: “The Standard Model of Cosmology” which works pretty well in most cases. The exciting thing about this radiation is that recently cosmologists have found this radiation is capable of giving us a lot of valuable information about the early universe Meaning how the early universe really looed like.</a:t>
            </a:r>
          </a:p>
          <a:p>
            <a:pPr marL="0" marR="0" lvl="0" indent="0" algn="just" defTabSz="4479737" rtl="0" eaLnBrk="1" fontAlgn="auto" latinLnBrk="0" hangingPunct="1">
              <a:lnSpc>
                <a:spcPct val="115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Look at this plot, the y-axis is the temperature of this signal in millikelvin, and the x-axis is the frequency. What is of most importance for us, is this second bump here. Because the end of this bump is the start of star and galaxy formation</a:t>
            </a:r>
          </a:p>
          <a:p>
            <a:pPr marL="0" marR="0" lvl="0" indent="0" algn="just" defTabSz="4479737" rtl="0" eaLnBrk="1" fontAlgn="auto" latinLnBrk="0" hangingPunct="1">
              <a:lnSpc>
                <a:spcPct val="115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Until recently, we did not have any observational detection from this signal. It is very hard to detect because it is very faint, and it is often wiped out with noise from mobile devices and other stuff like this. But, in 2017, a group of observational astrophysicists from Australia (called the EDGES group) reported the first-ever detection of this signal and guess what: they ruined theoretical cosmologists! And I am </a:t>
            </a:r>
            <a:r>
              <a:rPr lang="en-CA" sz="1800" dirty="0" err="1">
                <a:effectLst/>
                <a:latin typeface="Calibri" panose="020F0502020204030204" pitchFamily="34" charset="0"/>
                <a:ea typeface="Calibri" panose="020F0502020204030204" pitchFamily="34" charset="0"/>
                <a:cs typeface="Arial" panose="020B0604020202020204" pitchFamily="34" charset="0"/>
              </a:rPr>
              <a:t>gonna</a:t>
            </a:r>
            <a:r>
              <a:rPr lang="en-CA" sz="1800" dirty="0">
                <a:effectLst/>
                <a:latin typeface="Calibri" panose="020F0502020204030204" pitchFamily="34" charset="0"/>
                <a:ea typeface="Calibri" panose="020F0502020204030204" pitchFamily="34" charset="0"/>
                <a:cs typeface="Arial" panose="020B0604020202020204" pitchFamily="34" charset="0"/>
              </a:rPr>
              <a:t> tell you why!</a:t>
            </a:r>
            <a:endParaRPr lang="en-US" dirty="0"/>
          </a:p>
        </p:txBody>
      </p:sp>
    </p:spTree>
    <p:extLst>
      <p:ext uri="{BB962C8B-B14F-4D97-AF65-F5344CB8AC3E}">
        <p14:creationId xmlns:p14="http://schemas.microsoft.com/office/powerpoint/2010/main" val="268541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4479737" rtl="0" eaLnBrk="1" fontAlgn="auto" latinLnBrk="0" hangingPunct="1">
              <a:lnSpc>
                <a:spcPct val="115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The reason that they were ruined was that :The shape of the signal was very different from what we expected form the Standard Model of Cosmology (change the slide), pause, meaning that either the data or the theory is problematic!</a:t>
            </a:r>
          </a:p>
          <a:p>
            <a:pPr marL="0" marR="0" lvl="0" indent="0" algn="just" defTabSz="4479737" rtl="0" eaLnBrk="1" fontAlgn="auto" latinLnBrk="0" hangingPunct="1">
              <a:lnSpc>
                <a:spcPct val="115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Look at this plot, again we have the y-axis as the temperature of this signal in millikelvin, and the x-axis is the redshift which is an equivalent definition for frequency, so you can just assume it to be frequency. The orange line shows what the theoretical predictions give us, and the blue curve is the data! You can see the huge difference in the shape and depth of the two curves. The meaning of this difference is that the gas in the early universe is much cooler than what we expected! The temperature of the universe is just way less!</a:t>
            </a:r>
          </a:p>
          <a:p>
            <a:pPr marL="0" marR="0" lvl="0" indent="0" algn="just" defTabSz="4479737" rtl="0" eaLnBrk="1" fontAlgn="auto" latinLnBrk="0" hangingPunct="1">
              <a:lnSpc>
                <a:spcPct val="115000"/>
              </a:lnSpc>
              <a:spcBef>
                <a:spcPts val="0"/>
              </a:spcBef>
              <a:spcAft>
                <a:spcPts val="0"/>
              </a:spcAft>
              <a:buClrTx/>
              <a:buSzTx/>
              <a:buFontTx/>
              <a:buNone/>
              <a:tabLst/>
              <a:defRPr/>
            </a:pP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This debate has not been solved up to now. Some people believe that this data is not reliable, but we do not have any other observational data to compare the two. Some people are trying to change the theory such that it fits the observed signal.</a:t>
            </a:r>
          </a:p>
          <a:p>
            <a:pPr algn="just">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My part in this big picture, as a master’s student of physics, is that I am one of those people who try to check how our “Standard Model of Cosmology” should be changed to match the shape of the observed data.</a:t>
            </a:r>
          </a:p>
          <a:p>
            <a:pPr marL="0" marR="0" lvl="0" indent="0" algn="just" defTabSz="4479737" rtl="0" eaLnBrk="1" fontAlgn="auto" latinLnBrk="0" hangingPunct="1">
              <a:lnSpc>
                <a:spcPct val="115000"/>
              </a:lnSpc>
              <a:spcBef>
                <a:spcPts val="0"/>
              </a:spcBef>
              <a:spcAft>
                <a:spcPts val="0"/>
              </a:spcAft>
              <a:buClrTx/>
              <a:buSzTx/>
              <a:buFontTx/>
              <a:buNone/>
              <a:tabLst/>
              <a:defRPr/>
            </a:pP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just" defTabSz="4479737" rtl="0" eaLnBrk="1" fontAlgn="auto" latinLnBrk="0" hangingPunct="1">
              <a:lnSpc>
                <a:spcPct val="115000"/>
              </a:lnSpc>
              <a:spcBef>
                <a:spcPts val="0"/>
              </a:spcBef>
              <a:spcAft>
                <a:spcPts val="0"/>
              </a:spcAft>
              <a:buClrTx/>
              <a:buSzTx/>
              <a:buFontTx/>
              <a:buNone/>
              <a:tabLst/>
              <a:defRPr/>
            </a:pP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just" defTabSz="4479737" rtl="0" eaLnBrk="1" fontAlgn="auto" latinLnBrk="0" hangingPunct="1">
              <a:lnSpc>
                <a:spcPct val="115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1053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We know that certain astrophysical conditions may change the shape of this signal, so it becomes more like the data we observed. For example, if you had less stars being formed at that time of the universe, you will probably get a curve closer to the data. There exist a lot of different astrophysical parameters like this, you change each a little bit, and you get a different curve. </a:t>
            </a:r>
          </a:p>
          <a:p>
            <a:pPr algn="just">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Look at this plot, It shows the global 21cm signal for 193 different astrophysical scenarios.</a:t>
            </a:r>
          </a:p>
          <a:p>
            <a:pPr algn="just">
              <a:lnSpc>
                <a:spcPct val="107000"/>
              </a:lnSpc>
              <a:spcAft>
                <a:spcPts val="800"/>
              </a:spcAft>
            </a:pPr>
            <a:r>
              <a:rPr lang="en-CA" sz="1800" dirty="0">
                <a:effectLst/>
                <a:latin typeface="Calibri" panose="020F0502020204030204" pitchFamily="34" charset="0"/>
                <a:ea typeface="Calibri" panose="020F0502020204030204" pitchFamily="34" charset="0"/>
                <a:cs typeface="Arial" panose="020B0604020202020204" pitchFamily="34" charset="0"/>
              </a:rPr>
              <a:t>What I exactly do is that I look at all these curves and I search for one which gives the most probable story of our universe if we accept the data to be correct.</a:t>
            </a:r>
            <a:endParaRPr lang="en-US" b="1" i="0" dirty="0">
              <a:solidFill>
                <a:srgbClr val="212529"/>
              </a:solidFill>
              <a:effectLst/>
              <a:latin typeface="Work Sans" panose="020B0604020202020204" pitchFamily="2" charset="0"/>
            </a:endParaRPr>
          </a:p>
        </p:txBody>
      </p:sp>
    </p:spTree>
    <p:extLst>
      <p:ext uri="{BB962C8B-B14F-4D97-AF65-F5344CB8AC3E}">
        <p14:creationId xmlns:p14="http://schemas.microsoft.com/office/powerpoint/2010/main" val="3120896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There are some formal computational methods to find out which scenario is the most probable one. You may have heard about some of them like neural networks and machine learning. I use an algorithm called Markov Chain Monte Carlo (MCMC) which is able to tell me how should the situation in the early universe evolves if we are to get that data. It just searches through all different curves and find the one with the highest probability.</a:t>
            </a:r>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Arial" panose="020B0604020202020204" pitchFamily="34" charset="0"/>
              </a:rPr>
              <a:t>This is one of the best results that I have had till now, the green curve. Which, as you can see,  is still very far from the data.</a:t>
            </a:r>
          </a:p>
          <a:p>
            <a:pPr algn="just"/>
            <a:endParaRPr lang="en-CA" dirty="0"/>
          </a:p>
        </p:txBody>
      </p:sp>
    </p:spTree>
    <p:extLst>
      <p:ext uri="{BB962C8B-B14F-4D97-AF65-F5344CB8AC3E}">
        <p14:creationId xmlns:p14="http://schemas.microsoft.com/office/powerpoint/2010/main" val="4099848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total, all I do is just to try and understand the way our universe evolved in its very early stages, the dark ages! No name age!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Arial" panose="020B0604020202020204" pitchFamily="34" charset="0"/>
              </a:rPr>
              <a:t>Finding the exact astrophysical scenario may result in generating a very different understanding of the mechanisms which formed our universe. So, we are all very excited to see the results of this research.</a:t>
            </a:r>
            <a:endParaRPr lang="en-CA" dirty="0"/>
          </a:p>
          <a:p>
            <a:endParaRPr lang="en-US" dirty="0"/>
          </a:p>
        </p:txBody>
      </p:sp>
    </p:spTree>
    <p:extLst>
      <p:ext uri="{BB962C8B-B14F-4D97-AF65-F5344CB8AC3E}">
        <p14:creationId xmlns:p14="http://schemas.microsoft.com/office/powerpoint/2010/main" val="84187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r>
              <a:rPr lang="en-US"/>
              <a:t>6/19/2022</a:t>
            </a:r>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a:t>Cosmic Inflation with Effective Serrated Potentials and PBHs</a:t>
            </a:r>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FAC96B9B-801F-4B2C-846A-C0D13CF990BA}"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8800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6/19/2022</a:t>
            </a:r>
          </a:p>
        </p:txBody>
      </p:sp>
      <p:sp>
        <p:nvSpPr>
          <p:cNvPr id="5" name="Footer Placeholder 4"/>
          <p:cNvSpPr>
            <a:spLocks noGrp="1"/>
          </p:cNvSpPr>
          <p:nvPr>
            <p:ph type="ftr" sz="quarter" idx="11"/>
          </p:nvPr>
        </p:nvSpPr>
        <p:spPr/>
        <p:txBody>
          <a:bodyPr/>
          <a:lstStyle/>
          <a:p>
            <a:r>
              <a:rPr lang="en-US"/>
              <a:t>Cosmic Inflation with Effective Serrated Potentials and PBHs</a:t>
            </a:r>
          </a:p>
        </p:txBody>
      </p:sp>
      <p:sp>
        <p:nvSpPr>
          <p:cNvPr id="6" name="Slide Number Placeholder 5"/>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426029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r>
              <a:rPr lang="en-US"/>
              <a:t>6/19/2022</a:t>
            </a:r>
          </a:p>
        </p:txBody>
      </p:sp>
      <p:sp>
        <p:nvSpPr>
          <p:cNvPr id="5" name="Footer Placeholder 4"/>
          <p:cNvSpPr>
            <a:spLocks noGrp="1"/>
          </p:cNvSpPr>
          <p:nvPr>
            <p:ph type="ftr" sz="quarter" idx="11"/>
          </p:nvPr>
        </p:nvSpPr>
        <p:spPr>
          <a:xfrm>
            <a:off x="6536187" y="6315949"/>
            <a:ext cx="3814856" cy="365125"/>
          </a:xfrm>
        </p:spPr>
        <p:txBody>
          <a:bodyPr/>
          <a:lstStyle/>
          <a:p>
            <a:r>
              <a:rPr lang="en-US"/>
              <a:t>Cosmic Inflation with Effective Serrated Potentials and PBHs</a:t>
            </a:r>
          </a:p>
        </p:txBody>
      </p:sp>
      <p:sp>
        <p:nvSpPr>
          <p:cNvPr id="6" name="Slide Number Placeholder 5"/>
          <p:cNvSpPr>
            <a:spLocks noGrp="1"/>
          </p:cNvSpPr>
          <p:nvPr>
            <p:ph type="sldNum" sz="quarter" idx="12"/>
          </p:nvPr>
        </p:nvSpPr>
        <p:spPr>
          <a:xfrm>
            <a:off x="11784011" y="5607592"/>
            <a:ext cx="407988" cy="365125"/>
          </a:xfrm>
        </p:spPr>
        <p:txBody>
          <a:bodyPr/>
          <a:lstStyle/>
          <a:p>
            <a:fld id="{FAC96B9B-801F-4B2C-846A-C0D13CF990BA}"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732235"/>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r>
              <a:rPr lang="en-US"/>
              <a:t>6/19/2022</a:t>
            </a:r>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a:t>Cosmic Inflation with Effective Serrated Potentials and PBHs</a:t>
            </a:r>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FAC96B9B-801F-4B2C-846A-C0D13CF990BA}"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035549"/>
      </p:ext>
    </p:extLst>
  </p:cSld>
  <p:clrMapOvr>
    <a:masterClrMapping/>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6/19/2022</a:t>
            </a:r>
          </a:p>
        </p:txBody>
      </p:sp>
      <p:sp>
        <p:nvSpPr>
          <p:cNvPr id="5" name="Footer Placeholder 4"/>
          <p:cNvSpPr>
            <a:spLocks noGrp="1"/>
          </p:cNvSpPr>
          <p:nvPr>
            <p:ph type="ftr" sz="quarter" idx="11"/>
          </p:nvPr>
        </p:nvSpPr>
        <p:spPr/>
        <p:txBody>
          <a:bodyPr/>
          <a:lstStyle/>
          <a:p>
            <a:r>
              <a:rPr lang="en-US"/>
              <a:t>Cosmic Inflation with Effective Serrated Potentials and PBHs</a:t>
            </a:r>
          </a:p>
        </p:txBody>
      </p:sp>
      <p:sp>
        <p:nvSpPr>
          <p:cNvPr id="6" name="Slide Number Placeholder 5"/>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2820962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r>
              <a:rPr lang="en-US"/>
              <a:t>6/19/2022</a:t>
            </a:r>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r>
              <a:rPr lang="en-US"/>
              <a:t>Cosmic Inflation with Effective Serrated Potentials and PBHs</a:t>
            </a:r>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FAC96B9B-801F-4B2C-846A-C0D13CF990BA}"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646858"/>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6/19/2022</a:t>
            </a:r>
          </a:p>
        </p:txBody>
      </p:sp>
      <p:sp>
        <p:nvSpPr>
          <p:cNvPr id="6" name="Footer Placeholder 5"/>
          <p:cNvSpPr>
            <a:spLocks noGrp="1"/>
          </p:cNvSpPr>
          <p:nvPr>
            <p:ph type="ftr" sz="quarter" idx="11"/>
          </p:nvPr>
        </p:nvSpPr>
        <p:spPr/>
        <p:txBody>
          <a:bodyPr/>
          <a:lstStyle/>
          <a:p>
            <a:r>
              <a:rPr lang="en-US"/>
              <a:t>Cosmic Inflation with Effective Serrated Potentials and PBHs</a:t>
            </a:r>
          </a:p>
        </p:txBody>
      </p:sp>
      <p:sp>
        <p:nvSpPr>
          <p:cNvPr id="7" name="Slide Number Placeholder 6"/>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1503255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6/19/2022</a:t>
            </a:r>
          </a:p>
        </p:txBody>
      </p:sp>
      <p:sp>
        <p:nvSpPr>
          <p:cNvPr id="8" name="Footer Placeholder 7"/>
          <p:cNvSpPr>
            <a:spLocks noGrp="1"/>
          </p:cNvSpPr>
          <p:nvPr>
            <p:ph type="ftr" sz="quarter" idx="11"/>
          </p:nvPr>
        </p:nvSpPr>
        <p:spPr/>
        <p:txBody>
          <a:bodyPr/>
          <a:lstStyle/>
          <a:p>
            <a:r>
              <a:rPr lang="en-US"/>
              <a:t>Cosmic Inflation with Effective Serrated Potentials and PBHs</a:t>
            </a:r>
          </a:p>
        </p:txBody>
      </p:sp>
      <p:sp>
        <p:nvSpPr>
          <p:cNvPr id="9" name="Slide Number Placeholder 8"/>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1965711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6/19/2022</a:t>
            </a:r>
          </a:p>
        </p:txBody>
      </p:sp>
      <p:sp>
        <p:nvSpPr>
          <p:cNvPr id="4" name="Footer Placeholder 3"/>
          <p:cNvSpPr>
            <a:spLocks noGrp="1"/>
          </p:cNvSpPr>
          <p:nvPr>
            <p:ph type="ftr" sz="quarter" idx="11"/>
          </p:nvPr>
        </p:nvSpPr>
        <p:spPr/>
        <p:txBody>
          <a:bodyPr/>
          <a:lstStyle/>
          <a:p>
            <a:r>
              <a:rPr lang="en-US"/>
              <a:t>Cosmic Inflation with Effective Serrated Potentials and PBHs</a:t>
            </a:r>
          </a:p>
        </p:txBody>
      </p:sp>
      <p:sp>
        <p:nvSpPr>
          <p:cNvPr id="5" name="Slide Number Placeholder 4"/>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4058073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6/19/2022</a:t>
            </a:r>
          </a:p>
        </p:txBody>
      </p:sp>
      <p:sp>
        <p:nvSpPr>
          <p:cNvPr id="3" name="Footer Placeholder 2"/>
          <p:cNvSpPr>
            <a:spLocks noGrp="1"/>
          </p:cNvSpPr>
          <p:nvPr>
            <p:ph type="ftr" sz="quarter" idx="11"/>
          </p:nvPr>
        </p:nvSpPr>
        <p:spPr/>
        <p:txBody>
          <a:bodyPr/>
          <a:lstStyle/>
          <a:p>
            <a:r>
              <a:rPr lang="en-US"/>
              <a:t>Cosmic Inflation with Effective Serrated Potentials and PBHs</a:t>
            </a:r>
          </a:p>
        </p:txBody>
      </p:sp>
      <p:sp>
        <p:nvSpPr>
          <p:cNvPr id="4" name="Slide Number Placeholder 3"/>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4152362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6/19/2022</a:t>
            </a:r>
          </a:p>
        </p:txBody>
      </p:sp>
      <p:sp>
        <p:nvSpPr>
          <p:cNvPr id="6" name="Footer Placeholder 5"/>
          <p:cNvSpPr>
            <a:spLocks noGrp="1"/>
          </p:cNvSpPr>
          <p:nvPr>
            <p:ph type="ftr" sz="quarter" idx="11"/>
          </p:nvPr>
        </p:nvSpPr>
        <p:spPr/>
        <p:txBody>
          <a:bodyPr/>
          <a:lstStyle/>
          <a:p>
            <a:r>
              <a:rPr lang="en-US"/>
              <a:t>Cosmic Inflation with Effective Serrated Potentials and PBHs</a:t>
            </a:r>
          </a:p>
        </p:txBody>
      </p:sp>
      <p:sp>
        <p:nvSpPr>
          <p:cNvPr id="7" name="Slide Number Placeholder 6"/>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3372239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6/19/2022</a:t>
            </a:r>
          </a:p>
        </p:txBody>
      </p:sp>
      <p:sp>
        <p:nvSpPr>
          <p:cNvPr id="5" name="Footer Placeholder 4"/>
          <p:cNvSpPr>
            <a:spLocks noGrp="1"/>
          </p:cNvSpPr>
          <p:nvPr>
            <p:ph type="ftr" sz="quarter" idx="11"/>
          </p:nvPr>
        </p:nvSpPr>
        <p:spPr/>
        <p:txBody>
          <a:bodyPr/>
          <a:lstStyle/>
          <a:p>
            <a:r>
              <a:rPr lang="en-US"/>
              <a:t>Cosmic Inflation with Effective Serrated Potentials and PBHs</a:t>
            </a:r>
          </a:p>
        </p:txBody>
      </p:sp>
      <p:sp>
        <p:nvSpPr>
          <p:cNvPr id="6" name="Slide Number Placeholder 5"/>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280310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6/19/2022</a:t>
            </a:r>
          </a:p>
        </p:txBody>
      </p:sp>
      <p:sp>
        <p:nvSpPr>
          <p:cNvPr id="6" name="Footer Placeholder 5"/>
          <p:cNvSpPr>
            <a:spLocks noGrp="1"/>
          </p:cNvSpPr>
          <p:nvPr>
            <p:ph type="ftr" sz="quarter" idx="11"/>
          </p:nvPr>
        </p:nvSpPr>
        <p:spPr/>
        <p:txBody>
          <a:bodyPr/>
          <a:lstStyle/>
          <a:p>
            <a:r>
              <a:rPr lang="en-US"/>
              <a:t>Cosmic Inflation with Effective Serrated Potentials and PBHs</a:t>
            </a:r>
          </a:p>
        </p:txBody>
      </p:sp>
      <p:sp>
        <p:nvSpPr>
          <p:cNvPr id="7" name="Slide Number Placeholder 6"/>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3918961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6/19/2022</a:t>
            </a:r>
          </a:p>
        </p:txBody>
      </p:sp>
      <p:sp>
        <p:nvSpPr>
          <p:cNvPr id="5" name="Footer Placeholder 4"/>
          <p:cNvSpPr>
            <a:spLocks noGrp="1"/>
          </p:cNvSpPr>
          <p:nvPr>
            <p:ph type="ftr" sz="quarter" idx="11"/>
          </p:nvPr>
        </p:nvSpPr>
        <p:spPr/>
        <p:txBody>
          <a:bodyPr/>
          <a:lstStyle/>
          <a:p>
            <a:r>
              <a:rPr lang="en-US"/>
              <a:t>Cosmic Inflation with Effective Serrated Potentials and PBHs</a:t>
            </a:r>
          </a:p>
        </p:txBody>
      </p:sp>
      <p:sp>
        <p:nvSpPr>
          <p:cNvPr id="6" name="Slide Number Placeholder 5"/>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2720604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r>
              <a:rPr lang="en-US"/>
              <a:t>6/19/2022</a:t>
            </a:r>
          </a:p>
        </p:txBody>
      </p:sp>
      <p:sp>
        <p:nvSpPr>
          <p:cNvPr id="5" name="Footer Placeholder 4"/>
          <p:cNvSpPr>
            <a:spLocks noGrp="1"/>
          </p:cNvSpPr>
          <p:nvPr>
            <p:ph type="ftr" sz="quarter" idx="11"/>
          </p:nvPr>
        </p:nvSpPr>
        <p:spPr>
          <a:xfrm>
            <a:off x="6536187" y="6315949"/>
            <a:ext cx="3814856" cy="365125"/>
          </a:xfrm>
        </p:spPr>
        <p:txBody>
          <a:bodyPr/>
          <a:lstStyle/>
          <a:p>
            <a:r>
              <a:rPr lang="en-US"/>
              <a:t>Cosmic Inflation with Effective Serrated Potentials and PBHs</a:t>
            </a:r>
          </a:p>
        </p:txBody>
      </p:sp>
      <p:sp>
        <p:nvSpPr>
          <p:cNvPr id="6" name="Slide Number Placeholder 5"/>
          <p:cNvSpPr>
            <a:spLocks noGrp="1"/>
          </p:cNvSpPr>
          <p:nvPr>
            <p:ph type="sldNum" sz="quarter" idx="12"/>
          </p:nvPr>
        </p:nvSpPr>
        <p:spPr>
          <a:xfrm>
            <a:off x="11784011" y="5607592"/>
            <a:ext cx="407988" cy="365125"/>
          </a:xfrm>
        </p:spPr>
        <p:txBody>
          <a:bodyPr/>
          <a:lstStyle/>
          <a:p>
            <a:fld id="{FAC96B9B-801F-4B2C-846A-C0D13CF990BA}"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840189"/>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r>
              <a:rPr lang="en-US"/>
              <a:t>6/19/2022</a:t>
            </a:r>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r>
              <a:rPr lang="en-US"/>
              <a:t>Cosmic Inflation with Effective Serrated Potentials and PBHs</a:t>
            </a:r>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FAC96B9B-801F-4B2C-846A-C0D13CF990BA}"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202262"/>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6/19/2022</a:t>
            </a:r>
          </a:p>
        </p:txBody>
      </p:sp>
      <p:sp>
        <p:nvSpPr>
          <p:cNvPr id="6" name="Footer Placeholder 5"/>
          <p:cNvSpPr>
            <a:spLocks noGrp="1"/>
          </p:cNvSpPr>
          <p:nvPr>
            <p:ph type="ftr" sz="quarter" idx="11"/>
          </p:nvPr>
        </p:nvSpPr>
        <p:spPr/>
        <p:txBody>
          <a:bodyPr/>
          <a:lstStyle/>
          <a:p>
            <a:r>
              <a:rPr lang="en-US"/>
              <a:t>Cosmic Inflation with Effective Serrated Potentials and PBHs</a:t>
            </a:r>
          </a:p>
        </p:txBody>
      </p:sp>
      <p:sp>
        <p:nvSpPr>
          <p:cNvPr id="7" name="Slide Number Placeholder 6"/>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2649670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6/19/2022</a:t>
            </a:r>
          </a:p>
        </p:txBody>
      </p:sp>
      <p:sp>
        <p:nvSpPr>
          <p:cNvPr id="8" name="Footer Placeholder 7"/>
          <p:cNvSpPr>
            <a:spLocks noGrp="1"/>
          </p:cNvSpPr>
          <p:nvPr>
            <p:ph type="ftr" sz="quarter" idx="11"/>
          </p:nvPr>
        </p:nvSpPr>
        <p:spPr/>
        <p:txBody>
          <a:bodyPr/>
          <a:lstStyle/>
          <a:p>
            <a:r>
              <a:rPr lang="en-US"/>
              <a:t>Cosmic Inflation with Effective Serrated Potentials and PBHs</a:t>
            </a:r>
          </a:p>
        </p:txBody>
      </p:sp>
      <p:sp>
        <p:nvSpPr>
          <p:cNvPr id="9" name="Slide Number Placeholder 8"/>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1288563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6/19/2022</a:t>
            </a:r>
          </a:p>
        </p:txBody>
      </p:sp>
      <p:sp>
        <p:nvSpPr>
          <p:cNvPr id="4" name="Footer Placeholder 3"/>
          <p:cNvSpPr>
            <a:spLocks noGrp="1"/>
          </p:cNvSpPr>
          <p:nvPr>
            <p:ph type="ftr" sz="quarter" idx="11"/>
          </p:nvPr>
        </p:nvSpPr>
        <p:spPr/>
        <p:txBody>
          <a:bodyPr/>
          <a:lstStyle/>
          <a:p>
            <a:r>
              <a:rPr lang="en-US"/>
              <a:t>Cosmic Inflation with Effective Serrated Potentials and PBHs</a:t>
            </a:r>
          </a:p>
        </p:txBody>
      </p:sp>
      <p:sp>
        <p:nvSpPr>
          <p:cNvPr id="5" name="Slide Number Placeholder 4"/>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2769504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6/19/2022</a:t>
            </a:r>
          </a:p>
        </p:txBody>
      </p:sp>
      <p:sp>
        <p:nvSpPr>
          <p:cNvPr id="3" name="Footer Placeholder 2"/>
          <p:cNvSpPr>
            <a:spLocks noGrp="1"/>
          </p:cNvSpPr>
          <p:nvPr>
            <p:ph type="ftr" sz="quarter" idx="11"/>
          </p:nvPr>
        </p:nvSpPr>
        <p:spPr/>
        <p:txBody>
          <a:bodyPr/>
          <a:lstStyle/>
          <a:p>
            <a:r>
              <a:rPr lang="en-US"/>
              <a:t>Cosmic Inflation with Effective Serrated Potentials and PBHs</a:t>
            </a:r>
          </a:p>
        </p:txBody>
      </p:sp>
      <p:sp>
        <p:nvSpPr>
          <p:cNvPr id="4" name="Slide Number Placeholder 3"/>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1085916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6/19/2022</a:t>
            </a:r>
          </a:p>
        </p:txBody>
      </p:sp>
      <p:sp>
        <p:nvSpPr>
          <p:cNvPr id="6" name="Footer Placeholder 5"/>
          <p:cNvSpPr>
            <a:spLocks noGrp="1"/>
          </p:cNvSpPr>
          <p:nvPr>
            <p:ph type="ftr" sz="quarter" idx="11"/>
          </p:nvPr>
        </p:nvSpPr>
        <p:spPr/>
        <p:txBody>
          <a:bodyPr/>
          <a:lstStyle/>
          <a:p>
            <a:r>
              <a:rPr lang="en-US"/>
              <a:t>Cosmic Inflation with Effective Serrated Potentials and PBHs</a:t>
            </a:r>
          </a:p>
        </p:txBody>
      </p:sp>
      <p:sp>
        <p:nvSpPr>
          <p:cNvPr id="7" name="Slide Number Placeholder 6"/>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359722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6/19/2022</a:t>
            </a:r>
          </a:p>
        </p:txBody>
      </p:sp>
      <p:sp>
        <p:nvSpPr>
          <p:cNvPr id="6" name="Footer Placeholder 5"/>
          <p:cNvSpPr>
            <a:spLocks noGrp="1"/>
          </p:cNvSpPr>
          <p:nvPr>
            <p:ph type="ftr" sz="quarter" idx="11"/>
          </p:nvPr>
        </p:nvSpPr>
        <p:spPr/>
        <p:txBody>
          <a:bodyPr/>
          <a:lstStyle/>
          <a:p>
            <a:r>
              <a:rPr lang="en-US"/>
              <a:t>Cosmic Inflation with Effective Serrated Potentials and PBHs</a:t>
            </a:r>
          </a:p>
        </p:txBody>
      </p:sp>
      <p:sp>
        <p:nvSpPr>
          <p:cNvPr id="7" name="Slide Number Placeholder 6"/>
          <p:cNvSpPr>
            <a:spLocks noGrp="1"/>
          </p:cNvSpPr>
          <p:nvPr>
            <p:ph type="sldNum" sz="quarter" idx="12"/>
          </p:nvPr>
        </p:nvSpPr>
        <p:spPr/>
        <p:txBody>
          <a:bodyPr/>
          <a:lstStyle/>
          <a:p>
            <a:fld id="{FAC96B9B-801F-4B2C-846A-C0D13CF990BA}" type="slidenum">
              <a:rPr lang="en-US" smtClean="0"/>
              <a:t>‹#›</a:t>
            </a:fld>
            <a:endParaRPr lang="en-US"/>
          </a:p>
        </p:txBody>
      </p:sp>
    </p:spTree>
    <p:extLst>
      <p:ext uri="{BB962C8B-B14F-4D97-AF65-F5344CB8AC3E}">
        <p14:creationId xmlns:p14="http://schemas.microsoft.com/office/powerpoint/2010/main" val="1899437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r>
              <a:rPr lang="en-US"/>
              <a:t>6/19/2022</a:t>
            </a:r>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a:t>Cosmic Inflation with Effective Serrated Potentials and PBHs</a:t>
            </a:r>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FAC96B9B-801F-4B2C-846A-C0D13CF990BA}"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37462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r>
              <a:rPr lang="en-US"/>
              <a:t>6/19/2022</a:t>
            </a:r>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a:t>Cosmic Inflation with Effective Serrated Potentials and PBHs</a:t>
            </a:r>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FAC96B9B-801F-4B2C-846A-C0D13CF990BA}"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03061"/>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634"/>
            <a:ext cx="12192000" cy="6840731"/>
          </a:xfrm>
          <a:prstGeom prst="rect">
            <a:avLst/>
          </a:prstGeom>
        </p:spPr>
      </p:pic>
      <p:sp>
        <p:nvSpPr>
          <p:cNvPr id="2" name="Title 1"/>
          <p:cNvSpPr>
            <a:spLocks noGrp="1"/>
          </p:cNvSpPr>
          <p:nvPr>
            <p:ph type="ctrTitle"/>
          </p:nvPr>
        </p:nvSpPr>
        <p:spPr>
          <a:xfrm>
            <a:off x="895993" y="2637062"/>
            <a:ext cx="3688533" cy="1008012"/>
          </a:xfrm>
        </p:spPr>
        <p:txBody>
          <a:bodyPr>
            <a:normAutofit fontScale="90000"/>
          </a:bodyPr>
          <a:lstStyle/>
          <a:p>
            <a:pPr algn="ctr"/>
            <a:r>
              <a:rPr lang="en-US" sz="3600" i="0" cap="none" dirty="0">
                <a:solidFill>
                  <a:schemeClr val="tx1"/>
                </a:solidFill>
              </a:rPr>
              <a:t>Radio Signal from Early Universe</a:t>
            </a:r>
          </a:p>
        </p:txBody>
      </p:sp>
      <p:cxnSp>
        <p:nvCxnSpPr>
          <p:cNvPr id="7" name="Straight Connector 6"/>
          <p:cNvCxnSpPr/>
          <p:nvPr/>
        </p:nvCxnSpPr>
        <p:spPr>
          <a:xfrm>
            <a:off x="757646" y="1776549"/>
            <a:ext cx="0" cy="2795451"/>
          </a:xfrm>
          <a:prstGeom prst="line">
            <a:avLst/>
          </a:prstGeom>
          <a:ln w="762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C8C0F99-3C26-32F8-2C88-D1925133216B}"/>
              </a:ext>
            </a:extLst>
          </p:cNvPr>
          <p:cNvSpPr txBox="1"/>
          <p:nvPr/>
        </p:nvSpPr>
        <p:spPr>
          <a:xfrm>
            <a:off x="1819595" y="3895594"/>
            <a:ext cx="1841327" cy="369332"/>
          </a:xfrm>
          <a:prstGeom prst="rect">
            <a:avLst/>
          </a:prstGeom>
          <a:noFill/>
        </p:spPr>
        <p:txBody>
          <a:bodyPr wrap="square" rtlCol="0">
            <a:spAutoFit/>
          </a:bodyPr>
          <a:lstStyle/>
          <a:p>
            <a:r>
              <a:rPr lang="en-US" i="1" dirty="0"/>
              <a:t>Aryana Haghjoo</a:t>
            </a:r>
            <a:endParaRPr lang="en-CA" i="1" dirty="0"/>
          </a:p>
        </p:txBody>
      </p:sp>
    </p:spTree>
    <p:extLst>
      <p:ext uri="{BB962C8B-B14F-4D97-AF65-F5344CB8AC3E}">
        <p14:creationId xmlns:p14="http://schemas.microsoft.com/office/powerpoint/2010/main" val="1754709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object&#10;&#10;Description automatically generated">
            <a:extLst>
              <a:ext uri="{FF2B5EF4-FFF2-40B4-BE49-F238E27FC236}">
                <a16:creationId xmlns:a16="http://schemas.microsoft.com/office/drawing/2014/main" id="{131E6852-7369-4A53-B8EF-EC1FC1AF9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12" y="1958757"/>
            <a:ext cx="5225418" cy="2940485"/>
          </a:xfrm>
          <a:prstGeom prst="rect">
            <a:avLst/>
          </a:prstGeom>
        </p:spPr>
      </p:pic>
      <p:cxnSp>
        <p:nvCxnSpPr>
          <p:cNvPr id="14" name="Straight Arrow Connector 13">
            <a:extLst>
              <a:ext uri="{FF2B5EF4-FFF2-40B4-BE49-F238E27FC236}">
                <a16:creationId xmlns:a16="http://schemas.microsoft.com/office/drawing/2014/main" id="{4F871CD5-145C-E5EE-D60D-D5826AA9C4A3}"/>
              </a:ext>
            </a:extLst>
          </p:cNvPr>
          <p:cNvCxnSpPr/>
          <p:nvPr/>
        </p:nvCxnSpPr>
        <p:spPr>
          <a:xfrm>
            <a:off x="6751528" y="3429000"/>
            <a:ext cx="16910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7BA0F296-A807-2745-7E2A-6BBC453AA3E0}"/>
              </a:ext>
            </a:extLst>
          </p:cNvPr>
          <p:cNvSpPr txBox="1"/>
          <p:nvPr/>
        </p:nvSpPr>
        <p:spPr>
          <a:xfrm flipH="1">
            <a:off x="8976776" y="2118914"/>
            <a:ext cx="1211269" cy="2215991"/>
          </a:xfrm>
          <a:prstGeom prst="rect">
            <a:avLst/>
          </a:prstGeom>
          <a:noFill/>
        </p:spPr>
        <p:txBody>
          <a:bodyPr wrap="square" rtlCol="0">
            <a:spAutoFit/>
          </a:bodyPr>
          <a:lstStyle/>
          <a:p>
            <a:r>
              <a:rPr lang="en-US" sz="13800" b="1" dirty="0"/>
              <a:t>?</a:t>
            </a:r>
            <a:endParaRPr lang="en-CA" sz="13800" b="1" dirty="0"/>
          </a:p>
        </p:txBody>
      </p:sp>
      <p:sp>
        <p:nvSpPr>
          <p:cNvPr id="16" name="TextBox 15">
            <a:extLst>
              <a:ext uri="{FF2B5EF4-FFF2-40B4-BE49-F238E27FC236}">
                <a16:creationId xmlns:a16="http://schemas.microsoft.com/office/drawing/2014/main" id="{53DFBD69-7A76-7D32-3705-8ACB894D36DA}"/>
              </a:ext>
            </a:extLst>
          </p:cNvPr>
          <p:cNvSpPr txBox="1"/>
          <p:nvPr/>
        </p:nvSpPr>
        <p:spPr>
          <a:xfrm>
            <a:off x="773596" y="317266"/>
            <a:ext cx="5564574" cy="707886"/>
          </a:xfrm>
          <a:prstGeom prst="rect">
            <a:avLst/>
          </a:prstGeom>
          <a:noFill/>
        </p:spPr>
        <p:txBody>
          <a:bodyPr wrap="square">
            <a:spAutoFit/>
          </a:bodyPr>
          <a:lstStyle/>
          <a:p>
            <a:pPr>
              <a:buBlip>
                <a:blip r:embed="rId4"/>
              </a:buBlip>
            </a:pPr>
            <a:r>
              <a:rPr lang="en-US" sz="4000" i="1" dirty="0">
                <a:latin typeface="+mj-lt"/>
              </a:rPr>
              <a:t> The Early Universe </a:t>
            </a:r>
          </a:p>
        </p:txBody>
      </p:sp>
    </p:spTree>
    <p:extLst>
      <p:ext uri="{BB962C8B-B14F-4D97-AF65-F5344CB8AC3E}">
        <p14:creationId xmlns:p14="http://schemas.microsoft.com/office/powerpoint/2010/main" val="1220097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C3CCAE63-06A8-296A-8ADD-245D61224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735" y="1607311"/>
            <a:ext cx="6658711" cy="4154661"/>
          </a:xfrm>
          <a:prstGeom prst="rect">
            <a:avLst/>
          </a:prstGeom>
        </p:spPr>
      </p:pic>
      <p:sp>
        <p:nvSpPr>
          <p:cNvPr id="4" name="TextBox 3">
            <a:extLst>
              <a:ext uri="{FF2B5EF4-FFF2-40B4-BE49-F238E27FC236}">
                <a16:creationId xmlns:a16="http://schemas.microsoft.com/office/drawing/2014/main" id="{FC3F4F1E-EADB-45F4-7D7A-83FBDF4BB066}"/>
              </a:ext>
            </a:extLst>
          </p:cNvPr>
          <p:cNvSpPr txBox="1"/>
          <p:nvPr/>
        </p:nvSpPr>
        <p:spPr>
          <a:xfrm>
            <a:off x="773596" y="317266"/>
            <a:ext cx="4512388" cy="707886"/>
          </a:xfrm>
          <a:prstGeom prst="rect">
            <a:avLst/>
          </a:prstGeom>
          <a:noFill/>
        </p:spPr>
        <p:txBody>
          <a:bodyPr wrap="square">
            <a:spAutoFit/>
          </a:bodyPr>
          <a:lstStyle/>
          <a:p>
            <a:pPr>
              <a:buBlip>
                <a:blip r:embed="rId4"/>
              </a:buBlip>
            </a:pPr>
            <a:r>
              <a:rPr lang="en-US" sz="4000" i="1" dirty="0">
                <a:latin typeface="+mj-lt"/>
              </a:rPr>
              <a:t> The Dark Ages</a:t>
            </a:r>
          </a:p>
        </p:txBody>
      </p:sp>
    </p:spTree>
    <p:extLst>
      <p:ext uri="{BB962C8B-B14F-4D97-AF65-F5344CB8AC3E}">
        <p14:creationId xmlns:p14="http://schemas.microsoft.com/office/powerpoint/2010/main" val="141015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AC96B9B-801F-4B2C-846A-C0D13CF990BA}" type="slidenum">
              <a:rPr lang="en-US" smtClean="0"/>
              <a:t>4</a:t>
            </a:fld>
            <a:endParaRPr lang="en-US" dirty="0"/>
          </a:p>
        </p:txBody>
      </p:sp>
      <p:pic>
        <p:nvPicPr>
          <p:cNvPr id="8" name="Picture 7" descr="Graphical user interface&#10;&#10;Description automatically generated">
            <a:extLst>
              <a:ext uri="{FF2B5EF4-FFF2-40B4-BE49-F238E27FC236}">
                <a16:creationId xmlns:a16="http://schemas.microsoft.com/office/drawing/2014/main" id="{5755F463-E4B0-DEAF-F100-8C8ACA3CE165}"/>
              </a:ext>
            </a:extLst>
          </p:cNvPr>
          <p:cNvPicPr>
            <a:picLocks noChangeAspect="1"/>
          </p:cNvPicPr>
          <p:nvPr/>
        </p:nvPicPr>
        <p:blipFill rotWithShape="1">
          <a:blip r:embed="rId3"/>
          <a:srcRect t="42534" b="2409"/>
          <a:stretch/>
        </p:blipFill>
        <p:spPr>
          <a:xfrm>
            <a:off x="1455216" y="2400806"/>
            <a:ext cx="9281568" cy="2565987"/>
          </a:xfrm>
          <a:prstGeom prst="rect">
            <a:avLst/>
          </a:prstGeom>
        </p:spPr>
      </p:pic>
      <p:sp>
        <p:nvSpPr>
          <p:cNvPr id="4" name="TextBox 3">
            <a:extLst>
              <a:ext uri="{FF2B5EF4-FFF2-40B4-BE49-F238E27FC236}">
                <a16:creationId xmlns:a16="http://schemas.microsoft.com/office/drawing/2014/main" id="{705337AA-5111-405A-2AAF-A2D081D03F7A}"/>
              </a:ext>
            </a:extLst>
          </p:cNvPr>
          <p:cNvSpPr txBox="1"/>
          <p:nvPr/>
        </p:nvSpPr>
        <p:spPr>
          <a:xfrm>
            <a:off x="185275" y="232172"/>
            <a:ext cx="6090019" cy="1077218"/>
          </a:xfrm>
          <a:prstGeom prst="rect">
            <a:avLst/>
          </a:prstGeom>
          <a:noFill/>
        </p:spPr>
        <p:txBody>
          <a:bodyPr wrap="square">
            <a:spAutoFit/>
          </a:bodyPr>
          <a:lstStyle/>
          <a:p>
            <a:pPr algn="ctr">
              <a:buBlip>
                <a:blip r:embed="rId4"/>
              </a:buBlip>
            </a:pPr>
            <a:r>
              <a:rPr lang="en-US" sz="3600" i="1" dirty="0">
                <a:latin typeface="+mj-lt"/>
              </a:rPr>
              <a:t>The Global Radio Signal </a:t>
            </a:r>
            <a:r>
              <a:rPr lang="en-US" sz="2800" i="1" dirty="0">
                <a:latin typeface="+mj-lt"/>
              </a:rPr>
              <a:t>(of Neutral Hydrogen)</a:t>
            </a:r>
            <a:endParaRPr lang="en-US" sz="3600" i="1" dirty="0">
              <a:latin typeface="+mj-lt"/>
            </a:endParaRPr>
          </a:p>
        </p:txBody>
      </p:sp>
    </p:spTree>
    <p:extLst>
      <p:ext uri="{BB962C8B-B14F-4D97-AF65-F5344CB8AC3E}">
        <p14:creationId xmlns:p14="http://schemas.microsoft.com/office/powerpoint/2010/main" val="265977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AC96B9B-801F-4B2C-846A-C0D13CF990BA}" type="slidenum">
              <a:rPr lang="en-US" smtClean="0"/>
              <a:t>5</a:t>
            </a:fld>
            <a:endParaRPr lang="en-US" dirty="0"/>
          </a:p>
        </p:txBody>
      </p:sp>
      <p:sp>
        <p:nvSpPr>
          <p:cNvPr id="4" name="TextBox 3">
            <a:extLst>
              <a:ext uri="{FF2B5EF4-FFF2-40B4-BE49-F238E27FC236}">
                <a16:creationId xmlns:a16="http://schemas.microsoft.com/office/drawing/2014/main" id="{705337AA-5111-405A-2AAF-A2D081D03F7A}"/>
              </a:ext>
            </a:extLst>
          </p:cNvPr>
          <p:cNvSpPr txBox="1"/>
          <p:nvPr/>
        </p:nvSpPr>
        <p:spPr>
          <a:xfrm>
            <a:off x="0" y="232541"/>
            <a:ext cx="6331328" cy="646331"/>
          </a:xfrm>
          <a:prstGeom prst="rect">
            <a:avLst/>
          </a:prstGeom>
          <a:noFill/>
        </p:spPr>
        <p:txBody>
          <a:bodyPr wrap="square">
            <a:spAutoFit/>
          </a:bodyPr>
          <a:lstStyle/>
          <a:p>
            <a:pPr algn="ctr">
              <a:buBlip>
                <a:blip r:embed="rId3"/>
              </a:buBlip>
            </a:pPr>
            <a:r>
              <a:rPr lang="en-US" sz="3600" i="1" dirty="0">
                <a:latin typeface="+mj-lt"/>
              </a:rPr>
              <a:t> The EDGES data (2017)</a:t>
            </a:r>
          </a:p>
        </p:txBody>
      </p:sp>
      <p:pic>
        <p:nvPicPr>
          <p:cNvPr id="17" name="Picture 16" descr="Chart, line chart&#10;&#10;Description automatically generated">
            <a:extLst>
              <a:ext uri="{FF2B5EF4-FFF2-40B4-BE49-F238E27FC236}">
                <a16:creationId xmlns:a16="http://schemas.microsoft.com/office/drawing/2014/main" id="{7D5799BC-C80B-B479-793B-6040DE5E8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14" y="1234435"/>
            <a:ext cx="5852172" cy="4389129"/>
          </a:xfrm>
          <a:prstGeom prst="rect">
            <a:avLst/>
          </a:prstGeom>
        </p:spPr>
      </p:pic>
      <p:pic>
        <p:nvPicPr>
          <p:cNvPr id="19" name="Picture 18" descr="Chart, line chart&#10;&#10;Description automatically generated">
            <a:extLst>
              <a:ext uri="{FF2B5EF4-FFF2-40B4-BE49-F238E27FC236}">
                <a16:creationId xmlns:a16="http://schemas.microsoft.com/office/drawing/2014/main" id="{20194205-1E9E-B70C-3A7A-17471E6D8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9914" y="1234435"/>
            <a:ext cx="5852172" cy="4389129"/>
          </a:xfrm>
          <a:prstGeom prst="rect">
            <a:avLst/>
          </a:prstGeom>
        </p:spPr>
      </p:pic>
    </p:spTree>
    <p:extLst>
      <p:ext uri="{BB962C8B-B14F-4D97-AF65-F5344CB8AC3E}">
        <p14:creationId xmlns:p14="http://schemas.microsoft.com/office/powerpoint/2010/main" val="86707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AC96B9B-801F-4B2C-846A-C0D13CF990BA}" type="slidenum">
              <a:rPr lang="en-US" smtClean="0"/>
              <a:t>6</a:t>
            </a:fld>
            <a:endParaRPr lang="en-US" dirty="0"/>
          </a:p>
        </p:txBody>
      </p:sp>
      <p:pic>
        <p:nvPicPr>
          <p:cNvPr id="4" name="Picture 3">
            <a:extLst>
              <a:ext uri="{FF2B5EF4-FFF2-40B4-BE49-F238E27FC236}">
                <a16:creationId xmlns:a16="http://schemas.microsoft.com/office/drawing/2014/main" id="{0C912BC0-3B40-D01D-6516-D272DF788674}"/>
              </a:ext>
            </a:extLst>
          </p:cNvPr>
          <p:cNvPicPr>
            <a:picLocks noChangeAspect="1"/>
          </p:cNvPicPr>
          <p:nvPr/>
        </p:nvPicPr>
        <p:blipFill>
          <a:blip r:embed="rId3"/>
          <a:stretch>
            <a:fillRect/>
          </a:stretch>
        </p:blipFill>
        <p:spPr>
          <a:xfrm>
            <a:off x="2968668" y="1333975"/>
            <a:ext cx="5508471" cy="4190050"/>
          </a:xfrm>
          <a:prstGeom prst="rect">
            <a:avLst/>
          </a:prstGeom>
        </p:spPr>
      </p:pic>
      <p:sp>
        <p:nvSpPr>
          <p:cNvPr id="5" name="TextBox 4">
            <a:extLst>
              <a:ext uri="{FF2B5EF4-FFF2-40B4-BE49-F238E27FC236}">
                <a16:creationId xmlns:a16="http://schemas.microsoft.com/office/drawing/2014/main" id="{2561D92B-B751-EC97-A692-86EC188976D6}"/>
              </a:ext>
            </a:extLst>
          </p:cNvPr>
          <p:cNvSpPr txBox="1"/>
          <p:nvPr/>
        </p:nvSpPr>
        <p:spPr>
          <a:xfrm>
            <a:off x="6750886" y="5524025"/>
            <a:ext cx="1826462" cy="369332"/>
          </a:xfrm>
          <a:prstGeom prst="rect">
            <a:avLst/>
          </a:prstGeom>
          <a:noFill/>
        </p:spPr>
        <p:txBody>
          <a:bodyPr wrap="none" rtlCol="0">
            <a:spAutoFit/>
          </a:bodyPr>
          <a:lstStyle/>
          <a:p>
            <a:r>
              <a:rPr lang="en-US" dirty="0"/>
              <a:t>Cohen et al, 2016</a:t>
            </a:r>
            <a:endParaRPr lang="en-CA" dirty="0"/>
          </a:p>
        </p:txBody>
      </p:sp>
      <p:sp>
        <p:nvSpPr>
          <p:cNvPr id="3" name="TextBox 2">
            <a:extLst>
              <a:ext uri="{FF2B5EF4-FFF2-40B4-BE49-F238E27FC236}">
                <a16:creationId xmlns:a16="http://schemas.microsoft.com/office/drawing/2014/main" id="{AC8090B8-986B-F46A-4B0D-173B03690B87}"/>
              </a:ext>
            </a:extLst>
          </p:cNvPr>
          <p:cNvSpPr txBox="1"/>
          <p:nvPr/>
        </p:nvSpPr>
        <p:spPr>
          <a:xfrm>
            <a:off x="260029" y="242081"/>
            <a:ext cx="7067697" cy="584775"/>
          </a:xfrm>
          <a:prstGeom prst="rect">
            <a:avLst/>
          </a:prstGeom>
          <a:noFill/>
        </p:spPr>
        <p:txBody>
          <a:bodyPr wrap="square">
            <a:spAutoFit/>
          </a:bodyPr>
          <a:lstStyle/>
          <a:p>
            <a:pPr>
              <a:buBlip>
                <a:blip r:embed="rId4"/>
              </a:buBlip>
            </a:pPr>
            <a:r>
              <a:rPr lang="en-US" sz="3200" i="1" dirty="0">
                <a:latin typeface="+mj-lt"/>
              </a:rPr>
              <a:t> Different Astrophysical Scenarios</a:t>
            </a:r>
          </a:p>
        </p:txBody>
      </p:sp>
    </p:spTree>
    <p:extLst>
      <p:ext uri="{BB962C8B-B14F-4D97-AF65-F5344CB8AC3E}">
        <p14:creationId xmlns:p14="http://schemas.microsoft.com/office/powerpoint/2010/main" val="2953425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AC96B9B-801F-4B2C-846A-C0D13CF990BA}" type="slidenum">
              <a:rPr lang="en-US" smtClean="0"/>
              <a:t>7</a:t>
            </a:fld>
            <a:endParaRPr lang="en-US"/>
          </a:p>
        </p:txBody>
      </p:sp>
      <p:sp>
        <p:nvSpPr>
          <p:cNvPr id="7" name="TextBox 6">
            <a:extLst>
              <a:ext uri="{FF2B5EF4-FFF2-40B4-BE49-F238E27FC236}">
                <a16:creationId xmlns:a16="http://schemas.microsoft.com/office/drawing/2014/main" id="{9B0677E6-D5AD-44AB-CA98-3B93B6BBFF0C}"/>
              </a:ext>
            </a:extLst>
          </p:cNvPr>
          <p:cNvSpPr txBox="1"/>
          <p:nvPr/>
        </p:nvSpPr>
        <p:spPr>
          <a:xfrm>
            <a:off x="773596" y="279688"/>
            <a:ext cx="5852672" cy="584775"/>
          </a:xfrm>
          <a:prstGeom prst="rect">
            <a:avLst/>
          </a:prstGeom>
          <a:noFill/>
        </p:spPr>
        <p:txBody>
          <a:bodyPr wrap="square">
            <a:spAutoFit/>
          </a:bodyPr>
          <a:lstStyle/>
          <a:p>
            <a:pPr>
              <a:buBlip>
                <a:blip r:embed="rId3"/>
              </a:buBlip>
            </a:pPr>
            <a:r>
              <a:rPr lang="en-US" sz="3200" i="1" dirty="0">
                <a:latin typeface="+mj-lt"/>
              </a:rPr>
              <a:t> Markov Chain Monte Carlo</a:t>
            </a:r>
          </a:p>
        </p:txBody>
      </p:sp>
      <p:pic>
        <p:nvPicPr>
          <p:cNvPr id="4" name="Picture 3" descr="Chart, histogram&#10;&#10;Description automatically generated">
            <a:extLst>
              <a:ext uri="{FF2B5EF4-FFF2-40B4-BE49-F238E27FC236}">
                <a16:creationId xmlns:a16="http://schemas.microsoft.com/office/drawing/2014/main" id="{76B9AA8B-F3A4-173E-F43C-0433ADB54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503" y="1495191"/>
            <a:ext cx="5482020" cy="4111515"/>
          </a:xfrm>
          <a:prstGeom prst="rect">
            <a:avLst/>
          </a:prstGeom>
        </p:spPr>
      </p:pic>
    </p:spTree>
    <p:extLst>
      <p:ext uri="{BB962C8B-B14F-4D97-AF65-F5344CB8AC3E}">
        <p14:creationId xmlns:p14="http://schemas.microsoft.com/office/powerpoint/2010/main" val="2040210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61"/>
            <a:ext cx="12192000" cy="6846276"/>
          </a:xfrm>
          <a:prstGeom prst="rect">
            <a:avLst/>
          </a:prstGeom>
        </p:spPr>
      </p:pic>
      <p:sp>
        <p:nvSpPr>
          <p:cNvPr id="7" name="TextBox 6"/>
          <p:cNvSpPr txBox="1"/>
          <p:nvPr/>
        </p:nvSpPr>
        <p:spPr>
          <a:xfrm>
            <a:off x="382546" y="5867076"/>
            <a:ext cx="9762841" cy="646331"/>
          </a:xfrm>
          <a:prstGeom prst="rect">
            <a:avLst/>
          </a:prstGeom>
          <a:noFill/>
        </p:spPr>
        <p:txBody>
          <a:bodyPr wrap="square" rtlCol="0">
            <a:spAutoFit/>
          </a:bodyPr>
          <a:lstStyle/>
          <a:p>
            <a:r>
              <a:rPr lang="en-US" sz="3600" i="1" dirty="0">
                <a:solidFill>
                  <a:schemeClr val="accent5">
                    <a:lumMod val="20000"/>
                    <a:lumOff val="80000"/>
                  </a:schemeClr>
                </a:solidFill>
                <a:latin typeface="Century Schoolbook" panose="02040604050505020304"/>
                <a:ea typeface="+mj-ea"/>
                <a:cs typeface="+mj-cs"/>
              </a:rPr>
              <a:t>Thank You for Your Attention</a:t>
            </a:r>
            <a:endParaRPr lang="en-US" sz="1000" dirty="0">
              <a:solidFill>
                <a:schemeClr val="accent5">
                  <a:lumMod val="20000"/>
                  <a:lumOff val="80000"/>
                </a:schemeClr>
              </a:solidFill>
            </a:endParaRPr>
          </a:p>
        </p:txBody>
      </p:sp>
    </p:spTree>
    <p:extLst>
      <p:ext uri="{BB962C8B-B14F-4D97-AF65-F5344CB8AC3E}">
        <p14:creationId xmlns:p14="http://schemas.microsoft.com/office/powerpoint/2010/main" val="939641194"/>
      </p:ext>
    </p:extLst>
  </p:cSld>
  <p:clrMapOvr>
    <a:masterClrMapping/>
  </p:clrMapOvr>
</p:sld>
</file>

<file path=ppt/theme/theme1.xml><?xml version="1.0" encoding="utf-8"?>
<a:theme xmlns:a="http://schemas.openxmlformats.org/drawingml/2006/main" name="Headlines">
  <a:themeElements>
    <a:clrScheme name="Custom 10">
      <a:dk1>
        <a:sysClr val="windowText" lastClr="000000"/>
      </a:dk1>
      <a:lt1>
        <a:sysClr val="window" lastClr="FFFFFF"/>
      </a:lt1>
      <a:dk2>
        <a:srgbClr val="3F296A"/>
      </a:dk2>
      <a:lt2>
        <a:srgbClr val="EBEBEB"/>
      </a:lt2>
      <a:accent1>
        <a:srgbClr val="595959"/>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1_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3788</TotalTime>
  <Words>1012</Words>
  <Application>Microsoft Office PowerPoint</Application>
  <PresentationFormat>Widescreen</PresentationFormat>
  <Paragraphs>37</Paragraphs>
  <Slides>8</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vt:i4>
      </vt:variant>
    </vt:vector>
  </HeadingPairs>
  <TitlesOfParts>
    <vt:vector size="16" baseType="lpstr">
      <vt:lpstr>Arial</vt:lpstr>
      <vt:lpstr>Calibri</vt:lpstr>
      <vt:lpstr>Century Schoolbook</vt:lpstr>
      <vt:lpstr>Corbel</vt:lpstr>
      <vt:lpstr>Segoe UI Emoji</vt:lpstr>
      <vt:lpstr>Work Sans</vt:lpstr>
      <vt:lpstr>Headlines</vt:lpstr>
      <vt:lpstr>1_Headlines</vt:lpstr>
      <vt:lpstr>Radio Signal from Early Universe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Cosmic Inflation with Effective Serrated Potentials and PBHs </dc:title>
  <dc:creator>Bahar</dc:creator>
  <cp:lastModifiedBy>Aryana Haghjoo</cp:lastModifiedBy>
  <cp:revision>164</cp:revision>
  <dcterms:created xsi:type="dcterms:W3CDTF">2022-06-13T06:09:22Z</dcterms:created>
  <dcterms:modified xsi:type="dcterms:W3CDTF">2023-03-29T15:08:20Z</dcterms:modified>
</cp:coreProperties>
</file>